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20"/>
  </p:notesMasterIdLst>
  <p:sldIdLst>
    <p:sldId id="256" r:id="rId3"/>
    <p:sldId id="257" r:id="rId4"/>
    <p:sldId id="263" r:id="rId5"/>
    <p:sldId id="262" r:id="rId6"/>
    <p:sldId id="291" r:id="rId7"/>
    <p:sldId id="268" r:id="rId8"/>
    <p:sldId id="264" r:id="rId9"/>
    <p:sldId id="260" r:id="rId10"/>
    <p:sldId id="259" r:id="rId11"/>
    <p:sldId id="258" r:id="rId12"/>
    <p:sldId id="261" r:id="rId13"/>
    <p:sldId id="266" r:id="rId14"/>
    <p:sldId id="290" r:id="rId15"/>
    <p:sldId id="288" r:id="rId16"/>
    <p:sldId id="265" r:id="rId17"/>
    <p:sldId id="286" r:id="rId18"/>
    <p:sldId id="287" r:id="rId19"/>
  </p:sldIdLst>
  <p:sldSz cx="9144000" cy="5143500" type="screen16x9"/>
  <p:notesSz cx="6858000" cy="9144000"/>
  <p:embeddedFontLst>
    <p:embeddedFont>
      <p:font typeface="Berlin Sans FB Demi" panose="020E0802020502020306" pitchFamily="34" charset="0"/>
      <p:bold r:id="rId21"/>
    </p:embeddedFont>
    <p:embeddedFont>
      <p:font typeface="Fira Sans" panose="020B0503050000020004" pitchFamily="34" charset="0"/>
      <p:regular r:id="rId22"/>
      <p:bold r:id="rId23"/>
      <p:italic r:id="rId24"/>
      <p:boldItalic r:id="rId25"/>
    </p:embeddedFont>
    <p:embeddedFont>
      <p:font typeface="Fira Sans Medium" panose="020B0603050000020004" pitchFamily="34" charset="0"/>
      <p:regular r:id="rId26"/>
      <p:italic r:id="rId27"/>
    </p:embeddedFont>
    <p:embeddedFont>
      <p:font typeface="Lato" panose="020F0502020204030203" pitchFamily="34" charset="0"/>
      <p:regular r:id="rId28"/>
      <p:bold r:id="rId29"/>
      <p:italic r:id="rId30"/>
      <p:boldItalic r:id="rId31"/>
    </p:embeddedFont>
    <p:embeddedFont>
      <p:font typeface="Princess Sofia" panose="020B0604020202020204" charset="0"/>
      <p:regular r:id="rId32"/>
    </p:embeddedFont>
    <p:embeddedFont>
      <p:font typeface="Proxima Nova" panose="020B0604020202020204" charset="0"/>
      <p:regular r:id="rId33"/>
      <p:bold r:id="rId34"/>
      <p:italic r:id="rId35"/>
      <p:boldItalic r:id="rId36"/>
    </p:embeddedFont>
    <p:embeddedFont>
      <p:font typeface="Proxima Nova Semibold" panose="020B0604020202020204" charset="0"/>
      <p:regular r:id="rId37"/>
      <p:bold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C5C9B4-A46C-45E5-9AFB-F10DAB8CF22B}">
  <a:tblStyle styleId="{BBC5C9B4-A46C-45E5-9AFB-F10DAB8CF2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87" d="100"/>
          <a:sy n="187" d="100"/>
        </p:scale>
        <p:origin x="162" y="4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hdphoto1.wdp>
</file>

<file path=ppt/media/hdphoto2.wdp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fd2de63b5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fd2de63b5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fd6ae0de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fd6ae0de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fd6ae0de65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fd6ae0de65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" name="Google Shape;2720;gfd6ae0de65_0_1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1" name="Google Shape;2721;gfd6ae0de65_0_16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gfd6ae0de65_0_1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7" name="Google Shape;2707;gfd6ae0de65_0_16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fd6ae0de6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fd6ae0de6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" name="Google Shape;2612;gfd6ae0de65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3" name="Google Shape;2613;gfd6ae0de65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gfd6ae0de6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4" name="Google Shape;2664;gfd6ae0de6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fd2de63b5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fd2de63b5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fd6ae0de6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fd6ae0de65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fd6ae0de6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fd6ae0de6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g929290261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1" name="Google Shape;2131;g929290261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fd6ae0de6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fd6ae0de65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fd6ae0de65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fd6ae0de65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fd2de63b50_0_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fd2de63b50_0_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fd2de63b50_0_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fd2de63b50_0_6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208" y="744575"/>
            <a:ext cx="8229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00" y="2834125"/>
            <a:ext cx="8229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9100" y="92675"/>
            <a:ext cx="8925791" cy="4958147"/>
            <a:chOff x="109100" y="92675"/>
            <a:chExt cx="8925791" cy="4958147"/>
          </a:xfrm>
        </p:grpSpPr>
        <p:sp>
          <p:nvSpPr>
            <p:cNvPr id="12" name="Google Shape;12;p2"/>
            <p:cNvSpPr/>
            <p:nvPr/>
          </p:nvSpPr>
          <p:spPr>
            <a:xfrm>
              <a:off x="360925" y="110348"/>
              <a:ext cx="349082" cy="319032"/>
            </a:xfrm>
            <a:custGeom>
              <a:avLst/>
              <a:gdLst/>
              <a:ahLst/>
              <a:cxnLst/>
              <a:rect l="l" t="t" r="r" b="b"/>
              <a:pathLst>
                <a:path w="10943" h="10001" extrusionOk="0">
                  <a:moveTo>
                    <a:pt x="6195" y="0"/>
                  </a:moveTo>
                  <a:cubicBezTo>
                    <a:pt x="5874" y="0"/>
                    <a:pt x="5553" y="37"/>
                    <a:pt x="5239" y="113"/>
                  </a:cubicBezTo>
                  <a:cubicBezTo>
                    <a:pt x="4441" y="315"/>
                    <a:pt x="3691" y="756"/>
                    <a:pt x="3191" y="1423"/>
                  </a:cubicBezTo>
                  <a:cubicBezTo>
                    <a:pt x="2715" y="2065"/>
                    <a:pt x="2489" y="2899"/>
                    <a:pt x="2584" y="3697"/>
                  </a:cubicBezTo>
                  <a:cubicBezTo>
                    <a:pt x="2667" y="4506"/>
                    <a:pt x="3132" y="5280"/>
                    <a:pt x="3822" y="5709"/>
                  </a:cubicBezTo>
                  <a:cubicBezTo>
                    <a:pt x="4094" y="5884"/>
                    <a:pt x="4482" y="5982"/>
                    <a:pt x="4885" y="5982"/>
                  </a:cubicBezTo>
                  <a:cubicBezTo>
                    <a:pt x="5328" y="5982"/>
                    <a:pt x="5789" y="5864"/>
                    <a:pt x="6132" y="5602"/>
                  </a:cubicBezTo>
                  <a:cubicBezTo>
                    <a:pt x="6852" y="5037"/>
                    <a:pt x="7005" y="3091"/>
                    <a:pt x="5854" y="3091"/>
                  </a:cubicBezTo>
                  <a:cubicBezTo>
                    <a:pt x="5767" y="3091"/>
                    <a:pt x="5674" y="3102"/>
                    <a:pt x="5573" y="3125"/>
                  </a:cubicBezTo>
                  <a:cubicBezTo>
                    <a:pt x="5132" y="3220"/>
                    <a:pt x="4822" y="3697"/>
                    <a:pt x="4894" y="4125"/>
                  </a:cubicBezTo>
                  <a:cubicBezTo>
                    <a:pt x="4972" y="4538"/>
                    <a:pt x="5364" y="4868"/>
                    <a:pt x="5776" y="4868"/>
                  </a:cubicBezTo>
                  <a:cubicBezTo>
                    <a:pt x="5804" y="4868"/>
                    <a:pt x="5831" y="4866"/>
                    <a:pt x="5858" y="4863"/>
                  </a:cubicBezTo>
                  <a:lnTo>
                    <a:pt x="5858" y="4863"/>
                  </a:lnTo>
                  <a:cubicBezTo>
                    <a:pt x="5667" y="5209"/>
                    <a:pt x="5275" y="5383"/>
                    <a:pt x="4877" y="5383"/>
                  </a:cubicBezTo>
                  <a:cubicBezTo>
                    <a:pt x="4632" y="5383"/>
                    <a:pt x="4384" y="5317"/>
                    <a:pt x="4180" y="5185"/>
                  </a:cubicBezTo>
                  <a:cubicBezTo>
                    <a:pt x="3644" y="4840"/>
                    <a:pt x="3394" y="4161"/>
                    <a:pt x="3406" y="3518"/>
                  </a:cubicBezTo>
                  <a:cubicBezTo>
                    <a:pt x="3429" y="2173"/>
                    <a:pt x="4596" y="946"/>
                    <a:pt x="5942" y="863"/>
                  </a:cubicBezTo>
                  <a:cubicBezTo>
                    <a:pt x="5998" y="859"/>
                    <a:pt x="6055" y="858"/>
                    <a:pt x="6112" y="858"/>
                  </a:cubicBezTo>
                  <a:cubicBezTo>
                    <a:pt x="6805" y="858"/>
                    <a:pt x="7491" y="1120"/>
                    <a:pt x="8085" y="1494"/>
                  </a:cubicBezTo>
                  <a:cubicBezTo>
                    <a:pt x="8668" y="1851"/>
                    <a:pt x="9180" y="2315"/>
                    <a:pt x="9525" y="2899"/>
                  </a:cubicBezTo>
                  <a:cubicBezTo>
                    <a:pt x="10383" y="4328"/>
                    <a:pt x="10097" y="6280"/>
                    <a:pt x="9025" y="7554"/>
                  </a:cubicBezTo>
                  <a:cubicBezTo>
                    <a:pt x="7954" y="8816"/>
                    <a:pt x="6227" y="9197"/>
                    <a:pt x="4572" y="9364"/>
                  </a:cubicBezTo>
                  <a:cubicBezTo>
                    <a:pt x="4415" y="9380"/>
                    <a:pt x="4261" y="9387"/>
                    <a:pt x="4111" y="9387"/>
                  </a:cubicBezTo>
                  <a:cubicBezTo>
                    <a:pt x="2455" y="9387"/>
                    <a:pt x="1278" y="8465"/>
                    <a:pt x="0" y="7614"/>
                  </a:cubicBezTo>
                  <a:lnTo>
                    <a:pt x="0" y="7614"/>
                  </a:lnTo>
                  <a:cubicBezTo>
                    <a:pt x="679" y="8602"/>
                    <a:pt x="1917" y="9316"/>
                    <a:pt x="3037" y="9685"/>
                  </a:cubicBezTo>
                  <a:cubicBezTo>
                    <a:pt x="3671" y="9894"/>
                    <a:pt x="4343" y="10000"/>
                    <a:pt x="5014" y="10000"/>
                  </a:cubicBezTo>
                  <a:cubicBezTo>
                    <a:pt x="5917" y="10000"/>
                    <a:pt x="6820" y="9808"/>
                    <a:pt x="7632" y="9412"/>
                  </a:cubicBezTo>
                  <a:cubicBezTo>
                    <a:pt x="9049" y="8733"/>
                    <a:pt x="10168" y="7423"/>
                    <a:pt x="10549" y="5899"/>
                  </a:cubicBezTo>
                  <a:cubicBezTo>
                    <a:pt x="10942" y="4375"/>
                    <a:pt x="10561" y="2661"/>
                    <a:pt x="9514" y="1482"/>
                  </a:cubicBezTo>
                  <a:cubicBezTo>
                    <a:pt x="8681" y="546"/>
                    <a:pt x="7436" y="0"/>
                    <a:pt x="61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14547" y="117111"/>
              <a:ext cx="199024" cy="153152"/>
            </a:xfrm>
            <a:custGeom>
              <a:avLst/>
              <a:gdLst/>
              <a:ahLst/>
              <a:cxnLst/>
              <a:rect l="l" t="t" r="r" b="b"/>
              <a:pathLst>
                <a:path w="6239" h="4801" extrusionOk="0">
                  <a:moveTo>
                    <a:pt x="3053" y="1"/>
                  </a:moveTo>
                  <a:cubicBezTo>
                    <a:pt x="2523" y="1"/>
                    <a:pt x="1991" y="151"/>
                    <a:pt x="1548" y="437"/>
                  </a:cubicBezTo>
                  <a:cubicBezTo>
                    <a:pt x="941" y="841"/>
                    <a:pt x="500" y="1449"/>
                    <a:pt x="262" y="2127"/>
                  </a:cubicBezTo>
                  <a:cubicBezTo>
                    <a:pt x="131" y="2473"/>
                    <a:pt x="60" y="2830"/>
                    <a:pt x="24" y="3187"/>
                  </a:cubicBezTo>
                  <a:cubicBezTo>
                    <a:pt x="0" y="3568"/>
                    <a:pt x="60" y="3949"/>
                    <a:pt x="12" y="4318"/>
                  </a:cubicBezTo>
                  <a:cubicBezTo>
                    <a:pt x="119" y="3592"/>
                    <a:pt x="441" y="2770"/>
                    <a:pt x="834" y="2139"/>
                  </a:cubicBezTo>
                  <a:cubicBezTo>
                    <a:pt x="845" y="2127"/>
                    <a:pt x="857" y="2103"/>
                    <a:pt x="869" y="2080"/>
                  </a:cubicBezTo>
                  <a:cubicBezTo>
                    <a:pt x="1262" y="1484"/>
                    <a:pt x="1858" y="984"/>
                    <a:pt x="2548" y="782"/>
                  </a:cubicBezTo>
                  <a:cubicBezTo>
                    <a:pt x="2775" y="714"/>
                    <a:pt x="3013" y="679"/>
                    <a:pt x="3250" y="679"/>
                  </a:cubicBezTo>
                  <a:cubicBezTo>
                    <a:pt x="3759" y="679"/>
                    <a:pt x="4266" y="838"/>
                    <a:pt x="4655" y="1163"/>
                  </a:cubicBezTo>
                  <a:cubicBezTo>
                    <a:pt x="5227" y="1651"/>
                    <a:pt x="5465" y="2508"/>
                    <a:pt x="5156" y="3187"/>
                  </a:cubicBezTo>
                  <a:cubicBezTo>
                    <a:pt x="4904" y="3737"/>
                    <a:pt x="4301" y="4092"/>
                    <a:pt x="3707" y="4092"/>
                  </a:cubicBezTo>
                  <a:cubicBezTo>
                    <a:pt x="3569" y="4092"/>
                    <a:pt x="3431" y="4073"/>
                    <a:pt x="3298" y="4032"/>
                  </a:cubicBezTo>
                  <a:cubicBezTo>
                    <a:pt x="2989" y="3937"/>
                    <a:pt x="2715" y="3735"/>
                    <a:pt x="2596" y="3437"/>
                  </a:cubicBezTo>
                  <a:cubicBezTo>
                    <a:pt x="2412" y="3000"/>
                    <a:pt x="2694" y="2674"/>
                    <a:pt x="3133" y="2674"/>
                  </a:cubicBezTo>
                  <a:cubicBezTo>
                    <a:pt x="3148" y="2674"/>
                    <a:pt x="3163" y="2674"/>
                    <a:pt x="3179" y="2675"/>
                  </a:cubicBezTo>
                  <a:cubicBezTo>
                    <a:pt x="3012" y="2913"/>
                    <a:pt x="3131" y="3282"/>
                    <a:pt x="3405" y="3401"/>
                  </a:cubicBezTo>
                  <a:cubicBezTo>
                    <a:pt x="3472" y="3431"/>
                    <a:pt x="3543" y="3446"/>
                    <a:pt x="3616" y="3446"/>
                  </a:cubicBezTo>
                  <a:cubicBezTo>
                    <a:pt x="3828" y="3446"/>
                    <a:pt x="4046" y="3323"/>
                    <a:pt x="4144" y="3127"/>
                  </a:cubicBezTo>
                  <a:cubicBezTo>
                    <a:pt x="4286" y="2865"/>
                    <a:pt x="4239" y="2532"/>
                    <a:pt x="4048" y="2306"/>
                  </a:cubicBezTo>
                  <a:cubicBezTo>
                    <a:pt x="3866" y="2090"/>
                    <a:pt x="3587" y="1972"/>
                    <a:pt x="3314" y="1972"/>
                  </a:cubicBezTo>
                  <a:cubicBezTo>
                    <a:pt x="3300" y="1972"/>
                    <a:pt x="3287" y="1972"/>
                    <a:pt x="3274" y="1973"/>
                  </a:cubicBezTo>
                  <a:cubicBezTo>
                    <a:pt x="2572" y="1973"/>
                    <a:pt x="1988" y="2663"/>
                    <a:pt x="2036" y="3354"/>
                  </a:cubicBezTo>
                  <a:cubicBezTo>
                    <a:pt x="2072" y="4044"/>
                    <a:pt x="2655" y="4651"/>
                    <a:pt x="3346" y="4770"/>
                  </a:cubicBezTo>
                  <a:cubicBezTo>
                    <a:pt x="3451" y="4791"/>
                    <a:pt x="3557" y="4800"/>
                    <a:pt x="3662" y="4800"/>
                  </a:cubicBezTo>
                  <a:cubicBezTo>
                    <a:pt x="4242" y="4800"/>
                    <a:pt x="4819" y="4509"/>
                    <a:pt x="5191" y="4056"/>
                  </a:cubicBezTo>
                  <a:cubicBezTo>
                    <a:pt x="6239" y="2818"/>
                    <a:pt x="5584" y="913"/>
                    <a:pt x="4203" y="258"/>
                  </a:cubicBezTo>
                  <a:cubicBezTo>
                    <a:pt x="3846" y="85"/>
                    <a:pt x="3450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22079" y="279997"/>
              <a:ext cx="214623" cy="136628"/>
            </a:xfrm>
            <a:custGeom>
              <a:avLst/>
              <a:gdLst/>
              <a:ahLst/>
              <a:cxnLst/>
              <a:rect l="l" t="t" r="r" b="b"/>
              <a:pathLst>
                <a:path w="6728" h="4283" extrusionOk="0">
                  <a:moveTo>
                    <a:pt x="5898" y="1"/>
                  </a:moveTo>
                  <a:cubicBezTo>
                    <a:pt x="5671" y="1"/>
                    <a:pt x="5451" y="107"/>
                    <a:pt x="5322" y="355"/>
                  </a:cubicBezTo>
                  <a:cubicBezTo>
                    <a:pt x="5227" y="546"/>
                    <a:pt x="5251" y="796"/>
                    <a:pt x="5382" y="962"/>
                  </a:cubicBezTo>
                  <a:cubicBezTo>
                    <a:pt x="5472" y="1060"/>
                    <a:pt x="5611" y="1115"/>
                    <a:pt x="5745" y="1115"/>
                  </a:cubicBezTo>
                  <a:cubicBezTo>
                    <a:pt x="5823" y="1115"/>
                    <a:pt x="5900" y="1097"/>
                    <a:pt x="5965" y="1058"/>
                  </a:cubicBezTo>
                  <a:lnTo>
                    <a:pt x="5965" y="1058"/>
                  </a:lnTo>
                  <a:cubicBezTo>
                    <a:pt x="5745" y="3077"/>
                    <a:pt x="3826" y="3908"/>
                    <a:pt x="1922" y="3908"/>
                  </a:cubicBezTo>
                  <a:cubicBezTo>
                    <a:pt x="1255" y="3908"/>
                    <a:pt x="590" y="3806"/>
                    <a:pt x="0" y="3617"/>
                  </a:cubicBezTo>
                  <a:lnTo>
                    <a:pt x="0" y="3617"/>
                  </a:lnTo>
                  <a:lnTo>
                    <a:pt x="1000" y="4117"/>
                  </a:lnTo>
                  <a:cubicBezTo>
                    <a:pt x="1381" y="4236"/>
                    <a:pt x="1751" y="4213"/>
                    <a:pt x="2143" y="4225"/>
                  </a:cubicBezTo>
                  <a:cubicBezTo>
                    <a:pt x="2344" y="4234"/>
                    <a:pt x="2522" y="4282"/>
                    <a:pt x="2720" y="4282"/>
                  </a:cubicBezTo>
                  <a:cubicBezTo>
                    <a:pt x="2768" y="4282"/>
                    <a:pt x="2818" y="4279"/>
                    <a:pt x="2870" y="4272"/>
                  </a:cubicBezTo>
                  <a:cubicBezTo>
                    <a:pt x="3429" y="4213"/>
                    <a:pt x="3977" y="4022"/>
                    <a:pt x="4465" y="3760"/>
                  </a:cubicBezTo>
                  <a:cubicBezTo>
                    <a:pt x="5180" y="3379"/>
                    <a:pt x="5775" y="2820"/>
                    <a:pt x="6215" y="2153"/>
                  </a:cubicBezTo>
                  <a:cubicBezTo>
                    <a:pt x="6370" y="1903"/>
                    <a:pt x="6513" y="1629"/>
                    <a:pt x="6608" y="1343"/>
                  </a:cubicBezTo>
                  <a:cubicBezTo>
                    <a:pt x="6692" y="1117"/>
                    <a:pt x="6727" y="843"/>
                    <a:pt x="6680" y="605"/>
                  </a:cubicBezTo>
                  <a:cubicBezTo>
                    <a:pt x="6594" y="241"/>
                    <a:pt x="6238" y="1"/>
                    <a:pt x="58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09100" y="352826"/>
              <a:ext cx="332749" cy="341777"/>
            </a:xfrm>
            <a:custGeom>
              <a:avLst/>
              <a:gdLst/>
              <a:ahLst/>
              <a:cxnLst/>
              <a:rect l="l" t="t" r="r" b="b"/>
              <a:pathLst>
                <a:path w="10431" h="10714" extrusionOk="0">
                  <a:moveTo>
                    <a:pt x="7871" y="1"/>
                  </a:moveTo>
                  <a:cubicBezTo>
                    <a:pt x="8811" y="1394"/>
                    <a:pt x="9811" y="2668"/>
                    <a:pt x="9621" y="4573"/>
                  </a:cubicBezTo>
                  <a:cubicBezTo>
                    <a:pt x="9454" y="6228"/>
                    <a:pt x="9085" y="7966"/>
                    <a:pt x="7811" y="9038"/>
                  </a:cubicBezTo>
                  <a:cubicBezTo>
                    <a:pt x="7047" y="9681"/>
                    <a:pt x="6038" y="10041"/>
                    <a:pt x="5045" y="10041"/>
                  </a:cubicBezTo>
                  <a:cubicBezTo>
                    <a:pt x="4383" y="10041"/>
                    <a:pt x="3727" y="9881"/>
                    <a:pt x="3156" y="9538"/>
                  </a:cubicBezTo>
                  <a:cubicBezTo>
                    <a:pt x="2584" y="9181"/>
                    <a:pt x="2108" y="8669"/>
                    <a:pt x="1751" y="8097"/>
                  </a:cubicBezTo>
                  <a:cubicBezTo>
                    <a:pt x="1346" y="7454"/>
                    <a:pt x="1072" y="6704"/>
                    <a:pt x="1120" y="5954"/>
                  </a:cubicBezTo>
                  <a:cubicBezTo>
                    <a:pt x="1203" y="4609"/>
                    <a:pt x="2429" y="3442"/>
                    <a:pt x="3775" y="3418"/>
                  </a:cubicBezTo>
                  <a:cubicBezTo>
                    <a:pt x="3789" y="3418"/>
                    <a:pt x="3804" y="3418"/>
                    <a:pt x="3819" y="3418"/>
                  </a:cubicBezTo>
                  <a:cubicBezTo>
                    <a:pt x="4448" y="3418"/>
                    <a:pt x="5104" y="3668"/>
                    <a:pt x="5442" y="4192"/>
                  </a:cubicBezTo>
                  <a:cubicBezTo>
                    <a:pt x="5787" y="4728"/>
                    <a:pt x="5680" y="5561"/>
                    <a:pt x="5120" y="5871"/>
                  </a:cubicBezTo>
                  <a:cubicBezTo>
                    <a:pt x="5168" y="5430"/>
                    <a:pt x="4835" y="4978"/>
                    <a:pt x="4394" y="4906"/>
                  </a:cubicBezTo>
                  <a:cubicBezTo>
                    <a:pt x="4351" y="4899"/>
                    <a:pt x="4308" y="4896"/>
                    <a:pt x="4265" y="4896"/>
                  </a:cubicBezTo>
                  <a:cubicBezTo>
                    <a:pt x="3865" y="4896"/>
                    <a:pt x="3468" y="5187"/>
                    <a:pt x="3382" y="5585"/>
                  </a:cubicBezTo>
                  <a:cubicBezTo>
                    <a:pt x="3198" y="6385"/>
                    <a:pt x="3783" y="6708"/>
                    <a:pt x="4448" y="6708"/>
                  </a:cubicBezTo>
                  <a:cubicBezTo>
                    <a:pt x="4990" y="6708"/>
                    <a:pt x="5586" y="6492"/>
                    <a:pt x="5858" y="6144"/>
                  </a:cubicBezTo>
                  <a:cubicBezTo>
                    <a:pt x="6370" y="5478"/>
                    <a:pt x="6335" y="4406"/>
                    <a:pt x="5978" y="3835"/>
                  </a:cubicBezTo>
                  <a:cubicBezTo>
                    <a:pt x="5537" y="3144"/>
                    <a:pt x="4763" y="2680"/>
                    <a:pt x="3953" y="2585"/>
                  </a:cubicBezTo>
                  <a:cubicBezTo>
                    <a:pt x="3845" y="2573"/>
                    <a:pt x="3735" y="2568"/>
                    <a:pt x="3626" y="2568"/>
                  </a:cubicBezTo>
                  <a:cubicBezTo>
                    <a:pt x="2932" y="2568"/>
                    <a:pt x="2235" y="2792"/>
                    <a:pt x="1679" y="3204"/>
                  </a:cubicBezTo>
                  <a:cubicBezTo>
                    <a:pt x="1013" y="3704"/>
                    <a:pt x="572" y="4442"/>
                    <a:pt x="370" y="5251"/>
                  </a:cubicBezTo>
                  <a:cubicBezTo>
                    <a:pt x="1" y="6775"/>
                    <a:pt x="572" y="8478"/>
                    <a:pt x="1739" y="9526"/>
                  </a:cubicBezTo>
                  <a:cubicBezTo>
                    <a:pt x="2613" y="10303"/>
                    <a:pt x="3782" y="10713"/>
                    <a:pt x="4949" y="10713"/>
                  </a:cubicBezTo>
                  <a:cubicBezTo>
                    <a:pt x="5356" y="10713"/>
                    <a:pt x="5762" y="10663"/>
                    <a:pt x="6156" y="10562"/>
                  </a:cubicBezTo>
                  <a:cubicBezTo>
                    <a:pt x="7680" y="10181"/>
                    <a:pt x="8990" y="9061"/>
                    <a:pt x="9668" y="7645"/>
                  </a:cubicBezTo>
                  <a:cubicBezTo>
                    <a:pt x="10359" y="6228"/>
                    <a:pt x="10430" y="4537"/>
                    <a:pt x="9942" y="3037"/>
                  </a:cubicBezTo>
                  <a:cubicBezTo>
                    <a:pt x="9585" y="1930"/>
                    <a:pt x="8859" y="680"/>
                    <a:pt x="78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9372" y="706829"/>
              <a:ext cx="161063" cy="181926"/>
            </a:xfrm>
            <a:custGeom>
              <a:avLst/>
              <a:gdLst/>
              <a:ahLst/>
              <a:cxnLst/>
              <a:rect l="l" t="t" r="r" b="b"/>
              <a:pathLst>
                <a:path w="5049" h="5703" extrusionOk="0">
                  <a:moveTo>
                    <a:pt x="4477" y="0"/>
                  </a:moveTo>
                  <a:cubicBezTo>
                    <a:pt x="4468" y="2"/>
                    <a:pt x="4459" y="3"/>
                    <a:pt x="4450" y="4"/>
                  </a:cubicBezTo>
                  <a:lnTo>
                    <a:pt x="4450" y="4"/>
                  </a:lnTo>
                  <a:cubicBezTo>
                    <a:pt x="4459" y="3"/>
                    <a:pt x="4468" y="2"/>
                    <a:pt x="4477" y="0"/>
                  </a:cubicBezTo>
                  <a:close/>
                  <a:moveTo>
                    <a:pt x="4450" y="4"/>
                  </a:moveTo>
                  <a:lnTo>
                    <a:pt x="4450" y="4"/>
                  </a:lnTo>
                  <a:cubicBezTo>
                    <a:pt x="4337" y="20"/>
                    <a:pt x="4223" y="25"/>
                    <a:pt x="4110" y="25"/>
                  </a:cubicBezTo>
                  <a:cubicBezTo>
                    <a:pt x="3935" y="25"/>
                    <a:pt x="3761" y="14"/>
                    <a:pt x="3586" y="14"/>
                  </a:cubicBezTo>
                  <a:cubicBezTo>
                    <a:pt x="3502" y="14"/>
                    <a:pt x="3418" y="16"/>
                    <a:pt x="3334" y="24"/>
                  </a:cubicBezTo>
                  <a:cubicBezTo>
                    <a:pt x="2977" y="60"/>
                    <a:pt x="2619" y="131"/>
                    <a:pt x="2274" y="250"/>
                  </a:cubicBezTo>
                  <a:cubicBezTo>
                    <a:pt x="1595" y="501"/>
                    <a:pt x="988" y="941"/>
                    <a:pt x="583" y="1548"/>
                  </a:cubicBezTo>
                  <a:cubicBezTo>
                    <a:pt x="83" y="2322"/>
                    <a:pt x="0" y="3358"/>
                    <a:pt x="405" y="4203"/>
                  </a:cubicBezTo>
                  <a:cubicBezTo>
                    <a:pt x="836" y="5113"/>
                    <a:pt x="1811" y="5703"/>
                    <a:pt x="2779" y="5703"/>
                  </a:cubicBezTo>
                  <a:cubicBezTo>
                    <a:pt x="3281" y="5703"/>
                    <a:pt x="3781" y="5545"/>
                    <a:pt x="4203" y="5192"/>
                  </a:cubicBezTo>
                  <a:cubicBezTo>
                    <a:pt x="4739" y="4739"/>
                    <a:pt x="5048" y="4025"/>
                    <a:pt x="4917" y="3334"/>
                  </a:cubicBezTo>
                  <a:cubicBezTo>
                    <a:pt x="4798" y="2656"/>
                    <a:pt x="4203" y="2072"/>
                    <a:pt x="3500" y="2025"/>
                  </a:cubicBezTo>
                  <a:cubicBezTo>
                    <a:pt x="3480" y="2023"/>
                    <a:pt x="3460" y="2023"/>
                    <a:pt x="3440" y="2023"/>
                  </a:cubicBezTo>
                  <a:cubicBezTo>
                    <a:pt x="2770" y="2023"/>
                    <a:pt x="2119" y="2592"/>
                    <a:pt x="2119" y="3263"/>
                  </a:cubicBezTo>
                  <a:cubicBezTo>
                    <a:pt x="2119" y="3560"/>
                    <a:pt x="2227" y="3858"/>
                    <a:pt x="2453" y="4049"/>
                  </a:cubicBezTo>
                  <a:cubicBezTo>
                    <a:pt x="2592" y="4159"/>
                    <a:pt x="2773" y="4224"/>
                    <a:pt x="2952" y="4224"/>
                  </a:cubicBezTo>
                  <a:cubicBezTo>
                    <a:pt x="3063" y="4224"/>
                    <a:pt x="3174" y="4199"/>
                    <a:pt x="3274" y="4144"/>
                  </a:cubicBezTo>
                  <a:cubicBezTo>
                    <a:pt x="3536" y="4001"/>
                    <a:pt x="3667" y="3668"/>
                    <a:pt x="3548" y="3394"/>
                  </a:cubicBezTo>
                  <a:cubicBezTo>
                    <a:pt x="3475" y="3215"/>
                    <a:pt x="3274" y="3097"/>
                    <a:pt x="3079" y="3097"/>
                  </a:cubicBezTo>
                  <a:cubicBezTo>
                    <a:pt x="2987" y="3097"/>
                    <a:pt x="2897" y="3123"/>
                    <a:pt x="2822" y="3179"/>
                  </a:cubicBezTo>
                  <a:cubicBezTo>
                    <a:pt x="2812" y="2806"/>
                    <a:pt x="3018" y="2533"/>
                    <a:pt x="3341" y="2533"/>
                  </a:cubicBezTo>
                  <a:cubicBezTo>
                    <a:pt x="3419" y="2533"/>
                    <a:pt x="3505" y="2549"/>
                    <a:pt x="3596" y="2584"/>
                  </a:cubicBezTo>
                  <a:cubicBezTo>
                    <a:pt x="3881" y="2703"/>
                    <a:pt x="4084" y="2989"/>
                    <a:pt x="4179" y="3287"/>
                  </a:cubicBezTo>
                  <a:cubicBezTo>
                    <a:pt x="4393" y="4001"/>
                    <a:pt x="4012" y="4846"/>
                    <a:pt x="3334" y="5156"/>
                  </a:cubicBezTo>
                  <a:cubicBezTo>
                    <a:pt x="3133" y="5248"/>
                    <a:pt x="2916" y="5290"/>
                    <a:pt x="2698" y="5290"/>
                  </a:cubicBezTo>
                  <a:cubicBezTo>
                    <a:pt x="2180" y="5290"/>
                    <a:pt x="1653" y="5050"/>
                    <a:pt x="1310" y="4656"/>
                  </a:cubicBezTo>
                  <a:cubicBezTo>
                    <a:pt x="833" y="4084"/>
                    <a:pt x="714" y="3251"/>
                    <a:pt x="929" y="2548"/>
                  </a:cubicBezTo>
                  <a:cubicBezTo>
                    <a:pt x="1131" y="1858"/>
                    <a:pt x="1631" y="1251"/>
                    <a:pt x="2227" y="870"/>
                  </a:cubicBezTo>
                  <a:cubicBezTo>
                    <a:pt x="2250" y="858"/>
                    <a:pt x="2274" y="846"/>
                    <a:pt x="2286" y="834"/>
                  </a:cubicBezTo>
                  <a:cubicBezTo>
                    <a:pt x="2910" y="434"/>
                    <a:pt x="3719" y="115"/>
                    <a:pt x="4450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78494" y="414363"/>
              <a:ext cx="147027" cy="213666"/>
            </a:xfrm>
            <a:custGeom>
              <a:avLst/>
              <a:gdLst/>
              <a:ahLst/>
              <a:cxnLst/>
              <a:rect l="l" t="t" r="r" b="b"/>
              <a:pathLst>
                <a:path w="4609" h="6698" extrusionOk="0">
                  <a:moveTo>
                    <a:pt x="3882" y="1"/>
                  </a:moveTo>
                  <a:lnTo>
                    <a:pt x="3882" y="1"/>
                  </a:lnTo>
                  <a:cubicBezTo>
                    <a:pt x="4608" y="2263"/>
                    <a:pt x="4049" y="5668"/>
                    <a:pt x="1322" y="5966"/>
                  </a:cubicBezTo>
                  <a:cubicBezTo>
                    <a:pt x="1441" y="5787"/>
                    <a:pt x="1382" y="5525"/>
                    <a:pt x="1227" y="5382"/>
                  </a:cubicBezTo>
                  <a:cubicBezTo>
                    <a:pt x="1131" y="5300"/>
                    <a:pt x="1008" y="5261"/>
                    <a:pt x="884" y="5261"/>
                  </a:cubicBezTo>
                  <a:cubicBezTo>
                    <a:pt x="792" y="5261"/>
                    <a:pt x="701" y="5282"/>
                    <a:pt x="620" y="5323"/>
                  </a:cubicBezTo>
                  <a:cubicBezTo>
                    <a:pt x="1" y="5644"/>
                    <a:pt x="263" y="6525"/>
                    <a:pt x="870" y="6668"/>
                  </a:cubicBezTo>
                  <a:cubicBezTo>
                    <a:pt x="951" y="6688"/>
                    <a:pt x="1037" y="6698"/>
                    <a:pt x="1124" y="6698"/>
                  </a:cubicBezTo>
                  <a:cubicBezTo>
                    <a:pt x="1291" y="6698"/>
                    <a:pt x="1463" y="6663"/>
                    <a:pt x="1620" y="6609"/>
                  </a:cubicBezTo>
                  <a:cubicBezTo>
                    <a:pt x="1894" y="6513"/>
                    <a:pt x="2168" y="6359"/>
                    <a:pt x="2418" y="6204"/>
                  </a:cubicBezTo>
                  <a:cubicBezTo>
                    <a:pt x="3084" y="5763"/>
                    <a:pt x="3644" y="5168"/>
                    <a:pt x="4025" y="4465"/>
                  </a:cubicBezTo>
                  <a:cubicBezTo>
                    <a:pt x="4287" y="3965"/>
                    <a:pt x="4478" y="3430"/>
                    <a:pt x="4537" y="2870"/>
                  </a:cubicBezTo>
                  <a:cubicBezTo>
                    <a:pt x="4573" y="2608"/>
                    <a:pt x="4501" y="2394"/>
                    <a:pt x="4489" y="2132"/>
                  </a:cubicBezTo>
                  <a:cubicBezTo>
                    <a:pt x="4478" y="1739"/>
                    <a:pt x="4501" y="1382"/>
                    <a:pt x="4382" y="989"/>
                  </a:cubicBezTo>
                  <a:lnTo>
                    <a:pt x="38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5822" y="178105"/>
              <a:ext cx="176662" cy="176662"/>
            </a:xfrm>
            <a:custGeom>
              <a:avLst/>
              <a:gdLst/>
              <a:ahLst/>
              <a:cxnLst/>
              <a:rect l="l" t="t" r="r" b="b"/>
              <a:pathLst>
                <a:path w="5538" h="5538" extrusionOk="0">
                  <a:moveTo>
                    <a:pt x="4442" y="1"/>
                  </a:moveTo>
                  <a:lnTo>
                    <a:pt x="4442" y="1"/>
                  </a:lnTo>
                  <a:cubicBezTo>
                    <a:pt x="4442" y="1"/>
                    <a:pt x="3180" y="1382"/>
                    <a:pt x="3382" y="3394"/>
                  </a:cubicBezTo>
                  <a:cubicBezTo>
                    <a:pt x="3233" y="3379"/>
                    <a:pt x="3087" y="3372"/>
                    <a:pt x="2945" y="3372"/>
                  </a:cubicBezTo>
                  <a:cubicBezTo>
                    <a:pt x="1174" y="3372"/>
                    <a:pt x="1" y="4454"/>
                    <a:pt x="1" y="4454"/>
                  </a:cubicBezTo>
                  <a:cubicBezTo>
                    <a:pt x="570" y="4237"/>
                    <a:pt x="1133" y="4151"/>
                    <a:pt x="1669" y="4151"/>
                  </a:cubicBezTo>
                  <a:cubicBezTo>
                    <a:pt x="3815" y="4151"/>
                    <a:pt x="5537" y="5537"/>
                    <a:pt x="5537" y="5537"/>
                  </a:cubicBezTo>
                  <a:cubicBezTo>
                    <a:pt x="5537" y="5537"/>
                    <a:pt x="3358" y="2847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1513" y="152840"/>
              <a:ext cx="124601" cy="121029"/>
            </a:xfrm>
            <a:custGeom>
              <a:avLst/>
              <a:gdLst/>
              <a:ahLst/>
              <a:cxnLst/>
              <a:rect l="l" t="t" r="r" b="b"/>
              <a:pathLst>
                <a:path w="3906" h="3794" extrusionOk="0">
                  <a:moveTo>
                    <a:pt x="2488" y="0"/>
                  </a:moveTo>
                  <a:cubicBezTo>
                    <a:pt x="1986" y="0"/>
                    <a:pt x="1486" y="204"/>
                    <a:pt x="974" y="204"/>
                  </a:cubicBezTo>
                  <a:cubicBezTo>
                    <a:pt x="924" y="204"/>
                    <a:pt x="873" y="202"/>
                    <a:pt x="822" y="198"/>
                  </a:cubicBezTo>
                  <a:cubicBezTo>
                    <a:pt x="548" y="174"/>
                    <a:pt x="263" y="126"/>
                    <a:pt x="1" y="43"/>
                  </a:cubicBezTo>
                  <a:lnTo>
                    <a:pt x="1" y="43"/>
                  </a:lnTo>
                  <a:cubicBezTo>
                    <a:pt x="1156" y="1186"/>
                    <a:pt x="3180" y="519"/>
                    <a:pt x="3096" y="1650"/>
                  </a:cubicBezTo>
                  <a:cubicBezTo>
                    <a:pt x="3013" y="2793"/>
                    <a:pt x="3751" y="3793"/>
                    <a:pt x="3751" y="3793"/>
                  </a:cubicBezTo>
                  <a:cubicBezTo>
                    <a:pt x="3299" y="2507"/>
                    <a:pt x="3787" y="2281"/>
                    <a:pt x="3858" y="1400"/>
                  </a:cubicBezTo>
                  <a:cubicBezTo>
                    <a:pt x="3906" y="722"/>
                    <a:pt x="3501" y="210"/>
                    <a:pt x="2858" y="43"/>
                  </a:cubicBezTo>
                  <a:cubicBezTo>
                    <a:pt x="2735" y="13"/>
                    <a:pt x="2611" y="0"/>
                    <a:pt x="24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56568" y="154180"/>
              <a:ext cx="124633" cy="122911"/>
            </a:xfrm>
            <a:custGeom>
              <a:avLst/>
              <a:gdLst/>
              <a:ahLst/>
              <a:cxnLst/>
              <a:rect l="l" t="t" r="r" b="b"/>
              <a:pathLst>
                <a:path w="3907" h="3853" extrusionOk="0">
                  <a:moveTo>
                    <a:pt x="156" y="1"/>
                  </a:moveTo>
                  <a:cubicBezTo>
                    <a:pt x="239" y="263"/>
                    <a:pt x="287" y="549"/>
                    <a:pt x="310" y="822"/>
                  </a:cubicBezTo>
                  <a:cubicBezTo>
                    <a:pt x="382" y="1513"/>
                    <a:pt x="1" y="2180"/>
                    <a:pt x="168" y="2858"/>
                  </a:cubicBezTo>
                  <a:cubicBezTo>
                    <a:pt x="312" y="3459"/>
                    <a:pt x="780" y="3852"/>
                    <a:pt x="1385" y="3852"/>
                  </a:cubicBezTo>
                  <a:cubicBezTo>
                    <a:pt x="1427" y="3852"/>
                    <a:pt x="1470" y="3850"/>
                    <a:pt x="1513" y="3847"/>
                  </a:cubicBezTo>
                  <a:cubicBezTo>
                    <a:pt x="2116" y="3798"/>
                    <a:pt x="2413" y="3553"/>
                    <a:pt x="2952" y="3553"/>
                  </a:cubicBezTo>
                  <a:cubicBezTo>
                    <a:pt x="3201" y="3553"/>
                    <a:pt x="3501" y="3605"/>
                    <a:pt x="3906" y="3751"/>
                  </a:cubicBezTo>
                  <a:cubicBezTo>
                    <a:pt x="3906" y="3751"/>
                    <a:pt x="2996" y="3080"/>
                    <a:pt x="1931" y="3080"/>
                  </a:cubicBezTo>
                  <a:cubicBezTo>
                    <a:pt x="1879" y="3080"/>
                    <a:pt x="1827" y="3081"/>
                    <a:pt x="1775" y="3085"/>
                  </a:cubicBezTo>
                  <a:cubicBezTo>
                    <a:pt x="1752" y="3086"/>
                    <a:pt x="1730" y="3087"/>
                    <a:pt x="1708" y="3087"/>
                  </a:cubicBezTo>
                  <a:cubicBezTo>
                    <a:pt x="658" y="3087"/>
                    <a:pt x="1287" y="112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31016" y="124895"/>
              <a:ext cx="62652" cy="56782"/>
            </a:xfrm>
            <a:custGeom>
              <a:avLst/>
              <a:gdLst/>
              <a:ahLst/>
              <a:cxnLst/>
              <a:rect l="l" t="t" r="r" b="b"/>
              <a:pathLst>
                <a:path w="1964" h="1780" extrusionOk="0">
                  <a:moveTo>
                    <a:pt x="142" y="1"/>
                  </a:moveTo>
                  <a:cubicBezTo>
                    <a:pt x="112" y="1"/>
                    <a:pt x="82" y="1"/>
                    <a:pt x="52" y="2"/>
                  </a:cubicBezTo>
                  <a:cubicBezTo>
                    <a:pt x="0" y="1664"/>
                    <a:pt x="1346" y="1779"/>
                    <a:pt x="1719" y="1779"/>
                  </a:cubicBezTo>
                  <a:cubicBezTo>
                    <a:pt x="1779" y="1779"/>
                    <a:pt x="1814" y="1776"/>
                    <a:pt x="1814" y="1776"/>
                  </a:cubicBezTo>
                  <a:cubicBezTo>
                    <a:pt x="1814" y="1776"/>
                    <a:pt x="1964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309" y="104064"/>
              <a:ext cx="53209" cy="47499"/>
            </a:xfrm>
            <a:custGeom>
              <a:avLst/>
              <a:gdLst/>
              <a:ahLst/>
              <a:cxnLst/>
              <a:rect l="l" t="t" r="r" b="b"/>
              <a:pathLst>
                <a:path w="1668" h="1489" extrusionOk="0">
                  <a:moveTo>
                    <a:pt x="834" y="0"/>
                  </a:moveTo>
                  <a:cubicBezTo>
                    <a:pt x="1" y="786"/>
                    <a:pt x="834" y="1489"/>
                    <a:pt x="834" y="1489"/>
                  </a:cubicBezTo>
                  <a:cubicBezTo>
                    <a:pt x="834" y="1489"/>
                    <a:pt x="1668" y="786"/>
                    <a:pt x="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11014" y="172746"/>
              <a:ext cx="47499" cy="23861"/>
            </a:xfrm>
            <a:custGeom>
              <a:avLst/>
              <a:gdLst/>
              <a:ahLst/>
              <a:cxnLst/>
              <a:rect l="l" t="t" r="r" b="b"/>
              <a:pathLst>
                <a:path w="1489" h="748" extrusionOk="0">
                  <a:moveTo>
                    <a:pt x="735" y="1"/>
                  </a:moveTo>
                  <a:cubicBezTo>
                    <a:pt x="515" y="1"/>
                    <a:pt x="262" y="94"/>
                    <a:pt x="0" y="371"/>
                  </a:cubicBezTo>
                  <a:cubicBezTo>
                    <a:pt x="262" y="653"/>
                    <a:pt x="515" y="747"/>
                    <a:pt x="735" y="747"/>
                  </a:cubicBezTo>
                  <a:cubicBezTo>
                    <a:pt x="1176" y="747"/>
                    <a:pt x="1488" y="371"/>
                    <a:pt x="1488" y="371"/>
                  </a:cubicBezTo>
                  <a:cubicBezTo>
                    <a:pt x="1488" y="371"/>
                    <a:pt x="1176" y="1"/>
                    <a:pt x="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27111" y="136730"/>
              <a:ext cx="98794" cy="156501"/>
            </a:xfrm>
            <a:custGeom>
              <a:avLst/>
              <a:gdLst/>
              <a:ahLst/>
              <a:cxnLst/>
              <a:rect l="l" t="t" r="r" b="b"/>
              <a:pathLst>
                <a:path w="3097" h="4906" extrusionOk="0">
                  <a:moveTo>
                    <a:pt x="1806" y="0"/>
                  </a:moveTo>
                  <a:cubicBezTo>
                    <a:pt x="1683" y="0"/>
                    <a:pt x="1559" y="19"/>
                    <a:pt x="1441" y="60"/>
                  </a:cubicBezTo>
                  <a:cubicBezTo>
                    <a:pt x="822" y="274"/>
                    <a:pt x="501" y="941"/>
                    <a:pt x="334" y="1572"/>
                  </a:cubicBezTo>
                  <a:cubicBezTo>
                    <a:pt x="36" y="2667"/>
                    <a:pt x="1" y="3739"/>
                    <a:pt x="477" y="4906"/>
                  </a:cubicBezTo>
                  <a:cubicBezTo>
                    <a:pt x="358" y="4286"/>
                    <a:pt x="334" y="3667"/>
                    <a:pt x="394" y="3048"/>
                  </a:cubicBezTo>
                  <a:cubicBezTo>
                    <a:pt x="441" y="2477"/>
                    <a:pt x="513" y="1798"/>
                    <a:pt x="751" y="1286"/>
                  </a:cubicBezTo>
                  <a:cubicBezTo>
                    <a:pt x="906" y="953"/>
                    <a:pt x="1168" y="655"/>
                    <a:pt x="1513" y="536"/>
                  </a:cubicBezTo>
                  <a:cubicBezTo>
                    <a:pt x="1614" y="501"/>
                    <a:pt x="1721" y="484"/>
                    <a:pt x="1829" y="484"/>
                  </a:cubicBezTo>
                  <a:cubicBezTo>
                    <a:pt x="2090" y="484"/>
                    <a:pt x="2349" y="587"/>
                    <a:pt x="2501" y="798"/>
                  </a:cubicBezTo>
                  <a:cubicBezTo>
                    <a:pt x="2715" y="1096"/>
                    <a:pt x="2620" y="1584"/>
                    <a:pt x="2275" y="1739"/>
                  </a:cubicBezTo>
                  <a:cubicBezTo>
                    <a:pt x="2451" y="1421"/>
                    <a:pt x="2163" y="976"/>
                    <a:pt x="1801" y="976"/>
                  </a:cubicBezTo>
                  <a:cubicBezTo>
                    <a:pt x="1796" y="976"/>
                    <a:pt x="1791" y="976"/>
                    <a:pt x="1787" y="977"/>
                  </a:cubicBezTo>
                  <a:cubicBezTo>
                    <a:pt x="1430" y="977"/>
                    <a:pt x="1144" y="1369"/>
                    <a:pt x="1203" y="1727"/>
                  </a:cubicBezTo>
                  <a:cubicBezTo>
                    <a:pt x="1275" y="2084"/>
                    <a:pt x="1632" y="2346"/>
                    <a:pt x="2001" y="2346"/>
                  </a:cubicBezTo>
                  <a:cubicBezTo>
                    <a:pt x="2358" y="2334"/>
                    <a:pt x="2703" y="2096"/>
                    <a:pt x="2870" y="1774"/>
                  </a:cubicBezTo>
                  <a:cubicBezTo>
                    <a:pt x="3096" y="1358"/>
                    <a:pt x="3049" y="798"/>
                    <a:pt x="2739" y="429"/>
                  </a:cubicBezTo>
                  <a:cubicBezTo>
                    <a:pt x="2510" y="156"/>
                    <a:pt x="2158" y="0"/>
                    <a:pt x="1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41766" y="322648"/>
              <a:ext cx="159564" cy="92446"/>
            </a:xfrm>
            <a:custGeom>
              <a:avLst/>
              <a:gdLst/>
              <a:ahLst/>
              <a:cxnLst/>
              <a:rect l="l" t="t" r="r" b="b"/>
              <a:pathLst>
                <a:path w="5002" h="2898" extrusionOk="0">
                  <a:moveTo>
                    <a:pt x="3192" y="0"/>
                  </a:moveTo>
                  <a:cubicBezTo>
                    <a:pt x="2681" y="0"/>
                    <a:pt x="2177" y="82"/>
                    <a:pt x="1667" y="221"/>
                  </a:cubicBezTo>
                  <a:cubicBezTo>
                    <a:pt x="1036" y="387"/>
                    <a:pt x="370" y="709"/>
                    <a:pt x="155" y="1328"/>
                  </a:cubicBezTo>
                  <a:cubicBezTo>
                    <a:pt x="1" y="1780"/>
                    <a:pt x="155" y="2316"/>
                    <a:pt x="524" y="2626"/>
                  </a:cubicBezTo>
                  <a:cubicBezTo>
                    <a:pt x="740" y="2806"/>
                    <a:pt x="1020" y="2898"/>
                    <a:pt x="1298" y="2898"/>
                  </a:cubicBezTo>
                  <a:cubicBezTo>
                    <a:pt x="1498" y="2898"/>
                    <a:pt x="1696" y="2851"/>
                    <a:pt x="1870" y="2757"/>
                  </a:cubicBezTo>
                  <a:cubicBezTo>
                    <a:pt x="2191" y="2590"/>
                    <a:pt x="2441" y="2245"/>
                    <a:pt x="2441" y="1887"/>
                  </a:cubicBezTo>
                  <a:cubicBezTo>
                    <a:pt x="2441" y="1518"/>
                    <a:pt x="2179" y="1149"/>
                    <a:pt x="1822" y="1090"/>
                  </a:cubicBezTo>
                  <a:cubicBezTo>
                    <a:pt x="1790" y="1084"/>
                    <a:pt x="1758" y="1082"/>
                    <a:pt x="1726" y="1082"/>
                  </a:cubicBezTo>
                  <a:cubicBezTo>
                    <a:pt x="1398" y="1082"/>
                    <a:pt x="1072" y="1348"/>
                    <a:pt x="1072" y="1673"/>
                  </a:cubicBezTo>
                  <a:cubicBezTo>
                    <a:pt x="1063" y="1966"/>
                    <a:pt x="1346" y="2215"/>
                    <a:pt x="1625" y="2215"/>
                  </a:cubicBezTo>
                  <a:cubicBezTo>
                    <a:pt x="1696" y="2215"/>
                    <a:pt x="1768" y="2198"/>
                    <a:pt x="1834" y="2161"/>
                  </a:cubicBezTo>
                  <a:lnTo>
                    <a:pt x="1834" y="2161"/>
                  </a:lnTo>
                  <a:cubicBezTo>
                    <a:pt x="1735" y="2383"/>
                    <a:pt x="1498" y="2501"/>
                    <a:pt x="1263" y="2501"/>
                  </a:cubicBezTo>
                  <a:cubicBezTo>
                    <a:pt x="1131" y="2501"/>
                    <a:pt x="1000" y="2464"/>
                    <a:pt x="893" y="2388"/>
                  </a:cubicBezTo>
                  <a:cubicBezTo>
                    <a:pt x="596" y="2173"/>
                    <a:pt x="512" y="1745"/>
                    <a:pt x="632" y="1399"/>
                  </a:cubicBezTo>
                  <a:cubicBezTo>
                    <a:pt x="751" y="1054"/>
                    <a:pt x="1048" y="792"/>
                    <a:pt x="1382" y="637"/>
                  </a:cubicBezTo>
                  <a:cubicBezTo>
                    <a:pt x="1906" y="399"/>
                    <a:pt x="2572" y="328"/>
                    <a:pt x="3144" y="280"/>
                  </a:cubicBezTo>
                  <a:cubicBezTo>
                    <a:pt x="3359" y="259"/>
                    <a:pt x="3575" y="249"/>
                    <a:pt x="3791" y="249"/>
                  </a:cubicBezTo>
                  <a:cubicBezTo>
                    <a:pt x="4194" y="249"/>
                    <a:pt x="4598" y="286"/>
                    <a:pt x="5001" y="363"/>
                  </a:cubicBezTo>
                  <a:cubicBezTo>
                    <a:pt x="4377" y="109"/>
                    <a:pt x="3780" y="0"/>
                    <a:pt x="3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916607" y="110125"/>
              <a:ext cx="695835" cy="94233"/>
            </a:xfrm>
            <a:custGeom>
              <a:avLst/>
              <a:gdLst/>
              <a:ahLst/>
              <a:cxnLst/>
              <a:rect l="l" t="t" r="r" b="b"/>
              <a:pathLst>
                <a:path w="21813" h="2954" extrusionOk="0">
                  <a:moveTo>
                    <a:pt x="0" y="1"/>
                  </a:moveTo>
                  <a:cubicBezTo>
                    <a:pt x="0" y="1"/>
                    <a:pt x="1453" y="775"/>
                    <a:pt x="1429" y="2954"/>
                  </a:cubicBezTo>
                  <a:lnTo>
                    <a:pt x="21813" y="2954"/>
                  </a:lnTo>
                  <a:lnTo>
                    <a:pt x="4358" y="2465"/>
                  </a:lnTo>
                  <a:cubicBezTo>
                    <a:pt x="4358" y="2465"/>
                    <a:pt x="2703" y="215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23902" y="919512"/>
              <a:ext cx="94233" cy="695867"/>
            </a:xfrm>
            <a:custGeom>
              <a:avLst/>
              <a:gdLst/>
              <a:ahLst/>
              <a:cxnLst/>
              <a:rect l="l" t="t" r="r" b="b"/>
              <a:pathLst>
                <a:path w="2954" h="21814" extrusionOk="0">
                  <a:moveTo>
                    <a:pt x="1" y="1"/>
                  </a:moveTo>
                  <a:lnTo>
                    <a:pt x="1" y="1"/>
                  </a:lnTo>
                  <a:cubicBezTo>
                    <a:pt x="215" y="2704"/>
                    <a:pt x="2466" y="4359"/>
                    <a:pt x="2466" y="4359"/>
                  </a:cubicBezTo>
                  <a:lnTo>
                    <a:pt x="2954" y="21813"/>
                  </a:lnTo>
                  <a:lnTo>
                    <a:pt x="2954" y="4359"/>
                  </a:lnTo>
                  <a:lnTo>
                    <a:pt x="2954" y="1442"/>
                  </a:lnTo>
                  <a:cubicBezTo>
                    <a:pt x="2945" y="1442"/>
                    <a:pt x="2936" y="1442"/>
                    <a:pt x="2927" y="1442"/>
                  </a:cubicBezTo>
                  <a:cubicBezTo>
                    <a:pt x="769" y="144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60925" y="4712996"/>
              <a:ext cx="349082" cy="318968"/>
            </a:xfrm>
            <a:custGeom>
              <a:avLst/>
              <a:gdLst/>
              <a:ahLst/>
              <a:cxnLst/>
              <a:rect l="l" t="t" r="r" b="b"/>
              <a:pathLst>
                <a:path w="10943" h="9999" extrusionOk="0">
                  <a:moveTo>
                    <a:pt x="5014" y="0"/>
                  </a:moveTo>
                  <a:cubicBezTo>
                    <a:pt x="4343" y="0"/>
                    <a:pt x="3671" y="107"/>
                    <a:pt x="3037" y="315"/>
                  </a:cubicBezTo>
                  <a:cubicBezTo>
                    <a:pt x="1917" y="684"/>
                    <a:pt x="679" y="1398"/>
                    <a:pt x="0" y="2375"/>
                  </a:cubicBezTo>
                  <a:cubicBezTo>
                    <a:pt x="1277" y="1524"/>
                    <a:pt x="2453" y="613"/>
                    <a:pt x="4107" y="613"/>
                  </a:cubicBezTo>
                  <a:cubicBezTo>
                    <a:pt x="4258" y="613"/>
                    <a:pt x="4413" y="620"/>
                    <a:pt x="4572" y="636"/>
                  </a:cubicBezTo>
                  <a:cubicBezTo>
                    <a:pt x="6227" y="791"/>
                    <a:pt x="7954" y="1172"/>
                    <a:pt x="9025" y="2446"/>
                  </a:cubicBezTo>
                  <a:cubicBezTo>
                    <a:pt x="10097" y="3720"/>
                    <a:pt x="10383" y="5673"/>
                    <a:pt x="9525" y="7090"/>
                  </a:cubicBezTo>
                  <a:cubicBezTo>
                    <a:pt x="9180" y="7673"/>
                    <a:pt x="8668" y="8149"/>
                    <a:pt x="8085" y="8506"/>
                  </a:cubicBezTo>
                  <a:cubicBezTo>
                    <a:pt x="7491" y="8880"/>
                    <a:pt x="6805" y="9143"/>
                    <a:pt x="6112" y="9143"/>
                  </a:cubicBezTo>
                  <a:cubicBezTo>
                    <a:pt x="6055" y="9143"/>
                    <a:pt x="5998" y="9141"/>
                    <a:pt x="5942" y="9137"/>
                  </a:cubicBezTo>
                  <a:cubicBezTo>
                    <a:pt x="4596" y="9042"/>
                    <a:pt x="3429" y="7828"/>
                    <a:pt x="3406" y="6482"/>
                  </a:cubicBezTo>
                  <a:cubicBezTo>
                    <a:pt x="3394" y="5839"/>
                    <a:pt x="3644" y="5161"/>
                    <a:pt x="4180" y="4815"/>
                  </a:cubicBezTo>
                  <a:cubicBezTo>
                    <a:pt x="4384" y="4684"/>
                    <a:pt x="4632" y="4618"/>
                    <a:pt x="4877" y="4618"/>
                  </a:cubicBezTo>
                  <a:cubicBezTo>
                    <a:pt x="5275" y="4618"/>
                    <a:pt x="5667" y="4791"/>
                    <a:pt x="5858" y="5137"/>
                  </a:cubicBezTo>
                  <a:cubicBezTo>
                    <a:pt x="5830" y="5134"/>
                    <a:pt x="5802" y="5132"/>
                    <a:pt x="5774" y="5132"/>
                  </a:cubicBezTo>
                  <a:cubicBezTo>
                    <a:pt x="5363" y="5132"/>
                    <a:pt x="4972" y="5451"/>
                    <a:pt x="4894" y="5863"/>
                  </a:cubicBezTo>
                  <a:cubicBezTo>
                    <a:pt x="4822" y="6304"/>
                    <a:pt x="5132" y="6780"/>
                    <a:pt x="5573" y="6875"/>
                  </a:cubicBezTo>
                  <a:cubicBezTo>
                    <a:pt x="5674" y="6898"/>
                    <a:pt x="5767" y="6909"/>
                    <a:pt x="5854" y="6909"/>
                  </a:cubicBezTo>
                  <a:cubicBezTo>
                    <a:pt x="7005" y="6909"/>
                    <a:pt x="6852" y="4964"/>
                    <a:pt x="6132" y="4399"/>
                  </a:cubicBezTo>
                  <a:cubicBezTo>
                    <a:pt x="5789" y="4130"/>
                    <a:pt x="5328" y="4012"/>
                    <a:pt x="4885" y="4012"/>
                  </a:cubicBezTo>
                  <a:cubicBezTo>
                    <a:pt x="4482" y="4012"/>
                    <a:pt x="4094" y="4110"/>
                    <a:pt x="3822" y="4280"/>
                  </a:cubicBezTo>
                  <a:cubicBezTo>
                    <a:pt x="3132" y="4720"/>
                    <a:pt x="2667" y="5494"/>
                    <a:pt x="2584" y="6304"/>
                  </a:cubicBezTo>
                  <a:cubicBezTo>
                    <a:pt x="2489" y="7101"/>
                    <a:pt x="2715" y="7935"/>
                    <a:pt x="3191" y="8578"/>
                  </a:cubicBezTo>
                  <a:cubicBezTo>
                    <a:pt x="3691" y="9245"/>
                    <a:pt x="4441" y="9685"/>
                    <a:pt x="5239" y="9887"/>
                  </a:cubicBezTo>
                  <a:cubicBezTo>
                    <a:pt x="5550" y="9963"/>
                    <a:pt x="5868" y="9999"/>
                    <a:pt x="6186" y="9999"/>
                  </a:cubicBezTo>
                  <a:cubicBezTo>
                    <a:pt x="7430" y="9999"/>
                    <a:pt x="8679" y="9447"/>
                    <a:pt x="9514" y="8518"/>
                  </a:cubicBezTo>
                  <a:cubicBezTo>
                    <a:pt x="10561" y="7340"/>
                    <a:pt x="10942" y="5625"/>
                    <a:pt x="10549" y="4101"/>
                  </a:cubicBezTo>
                  <a:cubicBezTo>
                    <a:pt x="10168" y="2577"/>
                    <a:pt x="9049" y="1267"/>
                    <a:pt x="7632" y="589"/>
                  </a:cubicBezTo>
                  <a:cubicBezTo>
                    <a:pt x="6820" y="193"/>
                    <a:pt x="5917" y="0"/>
                    <a:pt x="50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14547" y="4872085"/>
              <a:ext cx="199024" cy="153152"/>
            </a:xfrm>
            <a:custGeom>
              <a:avLst/>
              <a:gdLst/>
              <a:ahLst/>
              <a:cxnLst/>
              <a:rect l="l" t="t" r="r" b="b"/>
              <a:pathLst>
                <a:path w="6239" h="4801" extrusionOk="0">
                  <a:moveTo>
                    <a:pt x="3662" y="1"/>
                  </a:moveTo>
                  <a:cubicBezTo>
                    <a:pt x="3557" y="1"/>
                    <a:pt x="3451" y="11"/>
                    <a:pt x="3346" y="31"/>
                  </a:cubicBezTo>
                  <a:cubicBezTo>
                    <a:pt x="2655" y="150"/>
                    <a:pt x="2072" y="757"/>
                    <a:pt x="2036" y="1448"/>
                  </a:cubicBezTo>
                  <a:cubicBezTo>
                    <a:pt x="1988" y="2138"/>
                    <a:pt x="2572" y="2829"/>
                    <a:pt x="3274" y="2829"/>
                  </a:cubicBezTo>
                  <a:cubicBezTo>
                    <a:pt x="3287" y="2829"/>
                    <a:pt x="3300" y="2830"/>
                    <a:pt x="3314" y="2830"/>
                  </a:cubicBezTo>
                  <a:cubicBezTo>
                    <a:pt x="3587" y="2830"/>
                    <a:pt x="3866" y="2711"/>
                    <a:pt x="4048" y="2495"/>
                  </a:cubicBezTo>
                  <a:cubicBezTo>
                    <a:pt x="4239" y="2269"/>
                    <a:pt x="4286" y="1936"/>
                    <a:pt x="4144" y="1674"/>
                  </a:cubicBezTo>
                  <a:cubicBezTo>
                    <a:pt x="4046" y="1478"/>
                    <a:pt x="3828" y="1356"/>
                    <a:pt x="3616" y="1356"/>
                  </a:cubicBezTo>
                  <a:cubicBezTo>
                    <a:pt x="3543" y="1356"/>
                    <a:pt x="3472" y="1370"/>
                    <a:pt x="3405" y="1400"/>
                  </a:cubicBezTo>
                  <a:cubicBezTo>
                    <a:pt x="3131" y="1519"/>
                    <a:pt x="3012" y="1888"/>
                    <a:pt x="3179" y="2126"/>
                  </a:cubicBezTo>
                  <a:cubicBezTo>
                    <a:pt x="3163" y="2127"/>
                    <a:pt x="3148" y="2128"/>
                    <a:pt x="3133" y="2128"/>
                  </a:cubicBezTo>
                  <a:cubicBezTo>
                    <a:pt x="2694" y="2128"/>
                    <a:pt x="2412" y="1802"/>
                    <a:pt x="2596" y="1364"/>
                  </a:cubicBezTo>
                  <a:cubicBezTo>
                    <a:pt x="2715" y="1067"/>
                    <a:pt x="2989" y="864"/>
                    <a:pt x="3298" y="769"/>
                  </a:cubicBezTo>
                  <a:cubicBezTo>
                    <a:pt x="3431" y="729"/>
                    <a:pt x="3569" y="709"/>
                    <a:pt x="3707" y="709"/>
                  </a:cubicBezTo>
                  <a:cubicBezTo>
                    <a:pt x="4301" y="709"/>
                    <a:pt x="4904" y="1064"/>
                    <a:pt x="5156" y="1614"/>
                  </a:cubicBezTo>
                  <a:cubicBezTo>
                    <a:pt x="5465" y="2293"/>
                    <a:pt x="5227" y="3150"/>
                    <a:pt x="4655" y="3638"/>
                  </a:cubicBezTo>
                  <a:cubicBezTo>
                    <a:pt x="4266" y="3963"/>
                    <a:pt x="3759" y="4122"/>
                    <a:pt x="3250" y="4122"/>
                  </a:cubicBezTo>
                  <a:cubicBezTo>
                    <a:pt x="3013" y="4122"/>
                    <a:pt x="2775" y="4088"/>
                    <a:pt x="2548" y="4019"/>
                  </a:cubicBezTo>
                  <a:cubicBezTo>
                    <a:pt x="1858" y="3817"/>
                    <a:pt x="1262" y="3317"/>
                    <a:pt x="869" y="2722"/>
                  </a:cubicBezTo>
                  <a:cubicBezTo>
                    <a:pt x="857" y="2698"/>
                    <a:pt x="845" y="2674"/>
                    <a:pt x="834" y="2662"/>
                  </a:cubicBezTo>
                  <a:cubicBezTo>
                    <a:pt x="441" y="2031"/>
                    <a:pt x="119" y="1210"/>
                    <a:pt x="12" y="483"/>
                  </a:cubicBezTo>
                  <a:lnTo>
                    <a:pt x="12" y="483"/>
                  </a:lnTo>
                  <a:cubicBezTo>
                    <a:pt x="60" y="852"/>
                    <a:pt x="0" y="1233"/>
                    <a:pt x="24" y="1614"/>
                  </a:cubicBezTo>
                  <a:cubicBezTo>
                    <a:pt x="60" y="1972"/>
                    <a:pt x="131" y="2329"/>
                    <a:pt x="262" y="2674"/>
                  </a:cubicBezTo>
                  <a:cubicBezTo>
                    <a:pt x="500" y="3353"/>
                    <a:pt x="941" y="3960"/>
                    <a:pt x="1548" y="4365"/>
                  </a:cubicBezTo>
                  <a:cubicBezTo>
                    <a:pt x="1991" y="4651"/>
                    <a:pt x="2523" y="4800"/>
                    <a:pt x="3053" y="4800"/>
                  </a:cubicBezTo>
                  <a:cubicBezTo>
                    <a:pt x="3450" y="4800"/>
                    <a:pt x="3846" y="4717"/>
                    <a:pt x="4203" y="4543"/>
                  </a:cubicBezTo>
                  <a:cubicBezTo>
                    <a:pt x="5584" y="3877"/>
                    <a:pt x="6239" y="1983"/>
                    <a:pt x="5191" y="745"/>
                  </a:cubicBezTo>
                  <a:cubicBezTo>
                    <a:pt x="4819" y="292"/>
                    <a:pt x="4242" y="1"/>
                    <a:pt x="3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22079" y="4725756"/>
              <a:ext cx="214623" cy="136596"/>
            </a:xfrm>
            <a:custGeom>
              <a:avLst/>
              <a:gdLst/>
              <a:ahLst/>
              <a:cxnLst/>
              <a:rect l="l" t="t" r="r" b="b"/>
              <a:pathLst>
                <a:path w="6728" h="4282" extrusionOk="0">
                  <a:moveTo>
                    <a:pt x="2720" y="0"/>
                  </a:moveTo>
                  <a:cubicBezTo>
                    <a:pt x="2522" y="0"/>
                    <a:pt x="2344" y="48"/>
                    <a:pt x="2143" y="58"/>
                  </a:cubicBezTo>
                  <a:cubicBezTo>
                    <a:pt x="1751" y="70"/>
                    <a:pt x="1381" y="46"/>
                    <a:pt x="1000" y="165"/>
                  </a:cubicBezTo>
                  <a:lnTo>
                    <a:pt x="0" y="665"/>
                  </a:lnTo>
                  <a:cubicBezTo>
                    <a:pt x="590" y="477"/>
                    <a:pt x="1255" y="375"/>
                    <a:pt x="1922" y="375"/>
                  </a:cubicBezTo>
                  <a:cubicBezTo>
                    <a:pt x="3826" y="375"/>
                    <a:pt x="5745" y="1205"/>
                    <a:pt x="5965" y="3225"/>
                  </a:cubicBezTo>
                  <a:cubicBezTo>
                    <a:pt x="5900" y="3185"/>
                    <a:pt x="5823" y="3167"/>
                    <a:pt x="5745" y="3167"/>
                  </a:cubicBezTo>
                  <a:cubicBezTo>
                    <a:pt x="5611" y="3167"/>
                    <a:pt x="5472" y="3222"/>
                    <a:pt x="5382" y="3320"/>
                  </a:cubicBezTo>
                  <a:cubicBezTo>
                    <a:pt x="5251" y="3487"/>
                    <a:pt x="5227" y="3737"/>
                    <a:pt x="5322" y="3927"/>
                  </a:cubicBezTo>
                  <a:cubicBezTo>
                    <a:pt x="5451" y="4175"/>
                    <a:pt x="5671" y="4282"/>
                    <a:pt x="5898" y="4282"/>
                  </a:cubicBezTo>
                  <a:cubicBezTo>
                    <a:pt x="6238" y="4282"/>
                    <a:pt x="6594" y="4042"/>
                    <a:pt x="6680" y="3677"/>
                  </a:cubicBezTo>
                  <a:cubicBezTo>
                    <a:pt x="6727" y="3439"/>
                    <a:pt x="6692" y="3165"/>
                    <a:pt x="6608" y="2939"/>
                  </a:cubicBezTo>
                  <a:cubicBezTo>
                    <a:pt x="6513" y="2653"/>
                    <a:pt x="6370" y="2379"/>
                    <a:pt x="6215" y="2129"/>
                  </a:cubicBezTo>
                  <a:cubicBezTo>
                    <a:pt x="5775" y="1463"/>
                    <a:pt x="5180" y="903"/>
                    <a:pt x="4465" y="522"/>
                  </a:cubicBezTo>
                  <a:cubicBezTo>
                    <a:pt x="3977" y="260"/>
                    <a:pt x="3429" y="70"/>
                    <a:pt x="2870" y="10"/>
                  </a:cubicBezTo>
                  <a:cubicBezTo>
                    <a:pt x="2818" y="3"/>
                    <a:pt x="2768" y="0"/>
                    <a:pt x="2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9100" y="4447772"/>
              <a:ext cx="332749" cy="341745"/>
            </a:xfrm>
            <a:custGeom>
              <a:avLst/>
              <a:gdLst/>
              <a:ahLst/>
              <a:cxnLst/>
              <a:rect l="l" t="t" r="r" b="b"/>
              <a:pathLst>
                <a:path w="10431" h="10713" extrusionOk="0">
                  <a:moveTo>
                    <a:pt x="4949" y="0"/>
                  </a:moveTo>
                  <a:cubicBezTo>
                    <a:pt x="3782" y="0"/>
                    <a:pt x="2613" y="411"/>
                    <a:pt x="1739" y="1187"/>
                  </a:cubicBezTo>
                  <a:cubicBezTo>
                    <a:pt x="572" y="2235"/>
                    <a:pt x="1" y="3938"/>
                    <a:pt x="370" y="5462"/>
                  </a:cubicBezTo>
                  <a:cubicBezTo>
                    <a:pt x="572" y="6271"/>
                    <a:pt x="1013" y="7010"/>
                    <a:pt x="1679" y="7510"/>
                  </a:cubicBezTo>
                  <a:cubicBezTo>
                    <a:pt x="2235" y="7921"/>
                    <a:pt x="2932" y="8146"/>
                    <a:pt x="3626" y="8146"/>
                  </a:cubicBezTo>
                  <a:cubicBezTo>
                    <a:pt x="3735" y="8146"/>
                    <a:pt x="3845" y="8140"/>
                    <a:pt x="3953" y="8129"/>
                  </a:cubicBezTo>
                  <a:cubicBezTo>
                    <a:pt x="4763" y="8034"/>
                    <a:pt x="5537" y="7569"/>
                    <a:pt x="5978" y="6879"/>
                  </a:cubicBezTo>
                  <a:cubicBezTo>
                    <a:pt x="6335" y="6307"/>
                    <a:pt x="6370" y="5236"/>
                    <a:pt x="5858" y="4569"/>
                  </a:cubicBezTo>
                  <a:cubicBezTo>
                    <a:pt x="5586" y="4222"/>
                    <a:pt x="4993" y="4007"/>
                    <a:pt x="4452" y="4007"/>
                  </a:cubicBezTo>
                  <a:cubicBezTo>
                    <a:pt x="3786" y="4007"/>
                    <a:pt x="3198" y="4333"/>
                    <a:pt x="3382" y="5140"/>
                  </a:cubicBezTo>
                  <a:cubicBezTo>
                    <a:pt x="3468" y="5527"/>
                    <a:pt x="3865" y="5817"/>
                    <a:pt x="4265" y="5817"/>
                  </a:cubicBezTo>
                  <a:cubicBezTo>
                    <a:pt x="4308" y="5817"/>
                    <a:pt x="4351" y="5814"/>
                    <a:pt x="4394" y="5807"/>
                  </a:cubicBezTo>
                  <a:cubicBezTo>
                    <a:pt x="4835" y="5736"/>
                    <a:pt x="5168" y="5283"/>
                    <a:pt x="5120" y="4843"/>
                  </a:cubicBezTo>
                  <a:lnTo>
                    <a:pt x="5120" y="4843"/>
                  </a:lnTo>
                  <a:cubicBezTo>
                    <a:pt x="5680" y="5152"/>
                    <a:pt x="5787" y="5986"/>
                    <a:pt x="5442" y="6521"/>
                  </a:cubicBezTo>
                  <a:cubicBezTo>
                    <a:pt x="5104" y="7046"/>
                    <a:pt x="4447" y="7308"/>
                    <a:pt x="3817" y="7308"/>
                  </a:cubicBezTo>
                  <a:cubicBezTo>
                    <a:pt x="3803" y="7308"/>
                    <a:pt x="3789" y="7308"/>
                    <a:pt x="3775" y="7307"/>
                  </a:cubicBezTo>
                  <a:cubicBezTo>
                    <a:pt x="2429" y="7272"/>
                    <a:pt x="1203" y="6105"/>
                    <a:pt x="1120" y="4771"/>
                  </a:cubicBezTo>
                  <a:cubicBezTo>
                    <a:pt x="1072" y="4009"/>
                    <a:pt x="1346" y="3259"/>
                    <a:pt x="1751" y="2616"/>
                  </a:cubicBezTo>
                  <a:cubicBezTo>
                    <a:pt x="2108" y="2045"/>
                    <a:pt x="2584" y="1533"/>
                    <a:pt x="3156" y="1176"/>
                  </a:cubicBezTo>
                  <a:cubicBezTo>
                    <a:pt x="3727" y="833"/>
                    <a:pt x="4383" y="673"/>
                    <a:pt x="5045" y="673"/>
                  </a:cubicBezTo>
                  <a:cubicBezTo>
                    <a:pt x="6038" y="673"/>
                    <a:pt x="7047" y="1033"/>
                    <a:pt x="7811" y="1676"/>
                  </a:cubicBezTo>
                  <a:cubicBezTo>
                    <a:pt x="9085" y="2747"/>
                    <a:pt x="9454" y="4486"/>
                    <a:pt x="9621" y="6140"/>
                  </a:cubicBezTo>
                  <a:cubicBezTo>
                    <a:pt x="9811" y="8045"/>
                    <a:pt x="8811" y="9319"/>
                    <a:pt x="7871" y="10712"/>
                  </a:cubicBezTo>
                  <a:cubicBezTo>
                    <a:pt x="8859" y="10034"/>
                    <a:pt x="9585" y="8784"/>
                    <a:pt x="9942" y="7676"/>
                  </a:cubicBezTo>
                  <a:cubicBezTo>
                    <a:pt x="10430" y="6176"/>
                    <a:pt x="10359" y="4486"/>
                    <a:pt x="9668" y="3069"/>
                  </a:cubicBezTo>
                  <a:cubicBezTo>
                    <a:pt x="8990" y="1652"/>
                    <a:pt x="7680" y="533"/>
                    <a:pt x="6156" y="152"/>
                  </a:cubicBezTo>
                  <a:cubicBezTo>
                    <a:pt x="5762" y="50"/>
                    <a:pt x="5356" y="0"/>
                    <a:pt x="4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19372" y="4253592"/>
              <a:ext cx="161063" cy="181926"/>
            </a:xfrm>
            <a:custGeom>
              <a:avLst/>
              <a:gdLst/>
              <a:ahLst/>
              <a:cxnLst/>
              <a:rect l="l" t="t" r="r" b="b"/>
              <a:pathLst>
                <a:path w="5049" h="5703" extrusionOk="0">
                  <a:moveTo>
                    <a:pt x="2779" y="0"/>
                  </a:moveTo>
                  <a:cubicBezTo>
                    <a:pt x="1811" y="0"/>
                    <a:pt x="836" y="590"/>
                    <a:pt x="405" y="1500"/>
                  </a:cubicBezTo>
                  <a:cubicBezTo>
                    <a:pt x="0" y="2345"/>
                    <a:pt x="83" y="3381"/>
                    <a:pt x="583" y="4155"/>
                  </a:cubicBezTo>
                  <a:cubicBezTo>
                    <a:pt x="988" y="4762"/>
                    <a:pt x="1595" y="5203"/>
                    <a:pt x="2274" y="5453"/>
                  </a:cubicBezTo>
                  <a:cubicBezTo>
                    <a:pt x="2619" y="5572"/>
                    <a:pt x="2977" y="5643"/>
                    <a:pt x="3334" y="5679"/>
                  </a:cubicBezTo>
                  <a:cubicBezTo>
                    <a:pt x="3418" y="5687"/>
                    <a:pt x="3502" y="5690"/>
                    <a:pt x="3586" y="5690"/>
                  </a:cubicBezTo>
                  <a:cubicBezTo>
                    <a:pt x="3761" y="5690"/>
                    <a:pt x="3935" y="5678"/>
                    <a:pt x="4110" y="5678"/>
                  </a:cubicBezTo>
                  <a:cubicBezTo>
                    <a:pt x="4223" y="5678"/>
                    <a:pt x="4337" y="5683"/>
                    <a:pt x="4450" y="5699"/>
                  </a:cubicBezTo>
                  <a:lnTo>
                    <a:pt x="4450" y="5699"/>
                  </a:lnTo>
                  <a:cubicBezTo>
                    <a:pt x="3719" y="5588"/>
                    <a:pt x="2910" y="5269"/>
                    <a:pt x="2286" y="4869"/>
                  </a:cubicBezTo>
                  <a:cubicBezTo>
                    <a:pt x="2274" y="4858"/>
                    <a:pt x="2250" y="4846"/>
                    <a:pt x="2227" y="4834"/>
                  </a:cubicBezTo>
                  <a:cubicBezTo>
                    <a:pt x="1631" y="4453"/>
                    <a:pt x="1131" y="3845"/>
                    <a:pt x="929" y="3155"/>
                  </a:cubicBezTo>
                  <a:cubicBezTo>
                    <a:pt x="714" y="2452"/>
                    <a:pt x="833" y="1619"/>
                    <a:pt x="1310" y="1048"/>
                  </a:cubicBezTo>
                  <a:cubicBezTo>
                    <a:pt x="1653" y="654"/>
                    <a:pt x="2180" y="413"/>
                    <a:pt x="2698" y="413"/>
                  </a:cubicBezTo>
                  <a:cubicBezTo>
                    <a:pt x="2916" y="413"/>
                    <a:pt x="3133" y="456"/>
                    <a:pt x="3334" y="547"/>
                  </a:cubicBezTo>
                  <a:cubicBezTo>
                    <a:pt x="4012" y="857"/>
                    <a:pt x="4393" y="1702"/>
                    <a:pt x="4179" y="2417"/>
                  </a:cubicBezTo>
                  <a:cubicBezTo>
                    <a:pt x="4084" y="2714"/>
                    <a:pt x="3881" y="3000"/>
                    <a:pt x="3596" y="3119"/>
                  </a:cubicBezTo>
                  <a:cubicBezTo>
                    <a:pt x="3505" y="3154"/>
                    <a:pt x="3419" y="3170"/>
                    <a:pt x="3341" y="3170"/>
                  </a:cubicBezTo>
                  <a:cubicBezTo>
                    <a:pt x="3018" y="3170"/>
                    <a:pt x="2812" y="2897"/>
                    <a:pt x="2822" y="2524"/>
                  </a:cubicBezTo>
                  <a:lnTo>
                    <a:pt x="2822" y="2524"/>
                  </a:lnTo>
                  <a:cubicBezTo>
                    <a:pt x="2897" y="2581"/>
                    <a:pt x="2987" y="2606"/>
                    <a:pt x="3079" y="2606"/>
                  </a:cubicBezTo>
                  <a:cubicBezTo>
                    <a:pt x="3274" y="2606"/>
                    <a:pt x="3475" y="2488"/>
                    <a:pt x="3548" y="2310"/>
                  </a:cubicBezTo>
                  <a:cubicBezTo>
                    <a:pt x="3667" y="2036"/>
                    <a:pt x="3536" y="1702"/>
                    <a:pt x="3274" y="1560"/>
                  </a:cubicBezTo>
                  <a:cubicBezTo>
                    <a:pt x="3174" y="1505"/>
                    <a:pt x="3063" y="1480"/>
                    <a:pt x="2952" y="1480"/>
                  </a:cubicBezTo>
                  <a:cubicBezTo>
                    <a:pt x="2773" y="1480"/>
                    <a:pt x="2592" y="1545"/>
                    <a:pt x="2453" y="1655"/>
                  </a:cubicBezTo>
                  <a:cubicBezTo>
                    <a:pt x="2227" y="1845"/>
                    <a:pt x="2119" y="2143"/>
                    <a:pt x="2119" y="2441"/>
                  </a:cubicBezTo>
                  <a:cubicBezTo>
                    <a:pt x="2119" y="3111"/>
                    <a:pt x="2770" y="3680"/>
                    <a:pt x="3440" y="3680"/>
                  </a:cubicBezTo>
                  <a:cubicBezTo>
                    <a:pt x="3460" y="3680"/>
                    <a:pt x="3480" y="3680"/>
                    <a:pt x="3500" y="3679"/>
                  </a:cubicBezTo>
                  <a:cubicBezTo>
                    <a:pt x="4203" y="3631"/>
                    <a:pt x="4798" y="3048"/>
                    <a:pt x="4917" y="2369"/>
                  </a:cubicBezTo>
                  <a:cubicBezTo>
                    <a:pt x="5048" y="1679"/>
                    <a:pt x="4739" y="964"/>
                    <a:pt x="4203" y="512"/>
                  </a:cubicBezTo>
                  <a:cubicBezTo>
                    <a:pt x="3781" y="158"/>
                    <a:pt x="3281" y="0"/>
                    <a:pt x="2779" y="0"/>
                  </a:cubicBezTo>
                  <a:close/>
                  <a:moveTo>
                    <a:pt x="4450" y="5699"/>
                  </a:moveTo>
                  <a:lnTo>
                    <a:pt x="4450" y="5699"/>
                  </a:lnTo>
                  <a:cubicBezTo>
                    <a:pt x="4459" y="5700"/>
                    <a:pt x="4468" y="5702"/>
                    <a:pt x="4477" y="5703"/>
                  </a:cubicBezTo>
                  <a:cubicBezTo>
                    <a:pt x="4468" y="5701"/>
                    <a:pt x="4459" y="5700"/>
                    <a:pt x="4450" y="56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78494" y="4514317"/>
              <a:ext cx="147027" cy="213666"/>
            </a:xfrm>
            <a:custGeom>
              <a:avLst/>
              <a:gdLst/>
              <a:ahLst/>
              <a:cxnLst/>
              <a:rect l="l" t="t" r="r" b="b"/>
              <a:pathLst>
                <a:path w="4609" h="6698" extrusionOk="0">
                  <a:moveTo>
                    <a:pt x="1124" y="1"/>
                  </a:moveTo>
                  <a:cubicBezTo>
                    <a:pt x="1037" y="1"/>
                    <a:pt x="951" y="10"/>
                    <a:pt x="870" y="30"/>
                  </a:cubicBezTo>
                  <a:cubicBezTo>
                    <a:pt x="263" y="161"/>
                    <a:pt x="1" y="1054"/>
                    <a:pt x="620" y="1376"/>
                  </a:cubicBezTo>
                  <a:cubicBezTo>
                    <a:pt x="701" y="1416"/>
                    <a:pt x="792" y="1437"/>
                    <a:pt x="884" y="1437"/>
                  </a:cubicBezTo>
                  <a:cubicBezTo>
                    <a:pt x="1008" y="1437"/>
                    <a:pt x="1131" y="1398"/>
                    <a:pt x="1227" y="1316"/>
                  </a:cubicBezTo>
                  <a:cubicBezTo>
                    <a:pt x="1382" y="1173"/>
                    <a:pt x="1441" y="911"/>
                    <a:pt x="1322" y="733"/>
                  </a:cubicBezTo>
                  <a:lnTo>
                    <a:pt x="1322" y="733"/>
                  </a:lnTo>
                  <a:cubicBezTo>
                    <a:pt x="4049" y="1030"/>
                    <a:pt x="4608" y="4424"/>
                    <a:pt x="3882" y="6698"/>
                  </a:cubicBezTo>
                  <a:lnTo>
                    <a:pt x="4382" y="5698"/>
                  </a:lnTo>
                  <a:cubicBezTo>
                    <a:pt x="4501" y="5317"/>
                    <a:pt x="4478" y="4959"/>
                    <a:pt x="4489" y="4555"/>
                  </a:cubicBezTo>
                  <a:cubicBezTo>
                    <a:pt x="4501" y="4305"/>
                    <a:pt x="4573" y="4090"/>
                    <a:pt x="4537" y="3828"/>
                  </a:cubicBezTo>
                  <a:cubicBezTo>
                    <a:pt x="4478" y="3269"/>
                    <a:pt x="4287" y="2733"/>
                    <a:pt x="4025" y="2233"/>
                  </a:cubicBezTo>
                  <a:cubicBezTo>
                    <a:pt x="3644" y="1530"/>
                    <a:pt x="3084" y="923"/>
                    <a:pt x="2418" y="495"/>
                  </a:cubicBezTo>
                  <a:cubicBezTo>
                    <a:pt x="2168" y="328"/>
                    <a:pt x="1894" y="185"/>
                    <a:pt x="1620" y="90"/>
                  </a:cubicBezTo>
                  <a:cubicBezTo>
                    <a:pt x="1463" y="35"/>
                    <a:pt x="1291" y="1"/>
                    <a:pt x="1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85822" y="4787580"/>
              <a:ext cx="176662" cy="176279"/>
            </a:xfrm>
            <a:custGeom>
              <a:avLst/>
              <a:gdLst/>
              <a:ahLst/>
              <a:cxnLst/>
              <a:rect l="l" t="t" r="r" b="b"/>
              <a:pathLst>
                <a:path w="5538" h="5526" extrusionOk="0">
                  <a:moveTo>
                    <a:pt x="5537" y="1"/>
                  </a:moveTo>
                  <a:cubicBezTo>
                    <a:pt x="5537" y="1"/>
                    <a:pt x="3815" y="1388"/>
                    <a:pt x="1669" y="1388"/>
                  </a:cubicBezTo>
                  <a:cubicBezTo>
                    <a:pt x="1133" y="1388"/>
                    <a:pt x="570" y="1301"/>
                    <a:pt x="1" y="1084"/>
                  </a:cubicBezTo>
                  <a:lnTo>
                    <a:pt x="1" y="1084"/>
                  </a:lnTo>
                  <a:cubicBezTo>
                    <a:pt x="1" y="1084"/>
                    <a:pt x="1174" y="2166"/>
                    <a:pt x="2945" y="2166"/>
                  </a:cubicBezTo>
                  <a:cubicBezTo>
                    <a:pt x="3087" y="2166"/>
                    <a:pt x="3233" y="2159"/>
                    <a:pt x="3382" y="2144"/>
                  </a:cubicBezTo>
                  <a:lnTo>
                    <a:pt x="3382" y="2144"/>
                  </a:lnTo>
                  <a:cubicBezTo>
                    <a:pt x="3180" y="4156"/>
                    <a:pt x="4442" y="5525"/>
                    <a:pt x="4442" y="5525"/>
                  </a:cubicBezTo>
                  <a:cubicBezTo>
                    <a:pt x="3358" y="2680"/>
                    <a:pt x="5537" y="1"/>
                    <a:pt x="5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61513" y="4868480"/>
              <a:ext cx="124601" cy="120678"/>
            </a:xfrm>
            <a:custGeom>
              <a:avLst/>
              <a:gdLst/>
              <a:ahLst/>
              <a:cxnLst/>
              <a:rect l="l" t="t" r="r" b="b"/>
              <a:pathLst>
                <a:path w="3906" h="3783" extrusionOk="0">
                  <a:moveTo>
                    <a:pt x="3751" y="1"/>
                  </a:moveTo>
                  <a:cubicBezTo>
                    <a:pt x="3751" y="1"/>
                    <a:pt x="3013" y="1001"/>
                    <a:pt x="3096" y="2144"/>
                  </a:cubicBezTo>
                  <a:cubicBezTo>
                    <a:pt x="3180" y="3275"/>
                    <a:pt x="1156" y="2608"/>
                    <a:pt x="1" y="3751"/>
                  </a:cubicBezTo>
                  <a:cubicBezTo>
                    <a:pt x="263" y="3668"/>
                    <a:pt x="548" y="3620"/>
                    <a:pt x="822" y="3597"/>
                  </a:cubicBezTo>
                  <a:cubicBezTo>
                    <a:pt x="883" y="3590"/>
                    <a:pt x="943" y="3588"/>
                    <a:pt x="1003" y="3588"/>
                  </a:cubicBezTo>
                  <a:cubicBezTo>
                    <a:pt x="1504" y="3588"/>
                    <a:pt x="1994" y="3782"/>
                    <a:pt x="2487" y="3782"/>
                  </a:cubicBezTo>
                  <a:cubicBezTo>
                    <a:pt x="2611" y="3782"/>
                    <a:pt x="2734" y="3770"/>
                    <a:pt x="2858" y="3740"/>
                  </a:cubicBezTo>
                  <a:cubicBezTo>
                    <a:pt x="3501" y="3585"/>
                    <a:pt x="3906" y="3073"/>
                    <a:pt x="3858" y="2394"/>
                  </a:cubicBezTo>
                  <a:cubicBezTo>
                    <a:pt x="3787" y="1513"/>
                    <a:pt x="3299" y="1287"/>
                    <a:pt x="3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56568" y="4865258"/>
              <a:ext cx="124633" cy="122911"/>
            </a:xfrm>
            <a:custGeom>
              <a:avLst/>
              <a:gdLst/>
              <a:ahLst/>
              <a:cxnLst/>
              <a:rect l="l" t="t" r="r" b="b"/>
              <a:pathLst>
                <a:path w="3907" h="3853" extrusionOk="0">
                  <a:moveTo>
                    <a:pt x="1385" y="1"/>
                  </a:moveTo>
                  <a:cubicBezTo>
                    <a:pt x="780" y="1"/>
                    <a:pt x="312" y="394"/>
                    <a:pt x="168" y="995"/>
                  </a:cubicBezTo>
                  <a:cubicBezTo>
                    <a:pt x="1" y="1674"/>
                    <a:pt x="382" y="2340"/>
                    <a:pt x="310" y="3031"/>
                  </a:cubicBezTo>
                  <a:cubicBezTo>
                    <a:pt x="287" y="3305"/>
                    <a:pt x="239" y="3590"/>
                    <a:pt x="156" y="3852"/>
                  </a:cubicBezTo>
                  <a:cubicBezTo>
                    <a:pt x="1291" y="2729"/>
                    <a:pt x="655" y="755"/>
                    <a:pt x="1717" y="755"/>
                  </a:cubicBezTo>
                  <a:cubicBezTo>
                    <a:pt x="1736" y="755"/>
                    <a:pt x="1755" y="756"/>
                    <a:pt x="1775" y="757"/>
                  </a:cubicBezTo>
                  <a:cubicBezTo>
                    <a:pt x="1835" y="761"/>
                    <a:pt x="1895" y="763"/>
                    <a:pt x="1955" y="763"/>
                  </a:cubicBezTo>
                  <a:cubicBezTo>
                    <a:pt x="3010" y="763"/>
                    <a:pt x="3906" y="102"/>
                    <a:pt x="3906" y="102"/>
                  </a:cubicBezTo>
                  <a:lnTo>
                    <a:pt x="3906" y="102"/>
                  </a:lnTo>
                  <a:cubicBezTo>
                    <a:pt x="3501" y="248"/>
                    <a:pt x="3201" y="300"/>
                    <a:pt x="2952" y="300"/>
                  </a:cubicBezTo>
                  <a:cubicBezTo>
                    <a:pt x="2413" y="300"/>
                    <a:pt x="2116" y="56"/>
                    <a:pt x="1513" y="7"/>
                  </a:cubicBezTo>
                  <a:cubicBezTo>
                    <a:pt x="1470" y="3"/>
                    <a:pt x="1427" y="1"/>
                    <a:pt x="1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31016" y="4960705"/>
              <a:ext cx="62684" cy="56750"/>
            </a:xfrm>
            <a:custGeom>
              <a:avLst/>
              <a:gdLst/>
              <a:ahLst/>
              <a:cxnLst/>
              <a:rect l="l" t="t" r="r" b="b"/>
              <a:pathLst>
                <a:path w="1965" h="1779" extrusionOk="0">
                  <a:moveTo>
                    <a:pt x="1719" y="0"/>
                  </a:moveTo>
                  <a:cubicBezTo>
                    <a:pt x="1346" y="0"/>
                    <a:pt x="0" y="115"/>
                    <a:pt x="52" y="1777"/>
                  </a:cubicBezTo>
                  <a:cubicBezTo>
                    <a:pt x="76" y="1778"/>
                    <a:pt x="101" y="1778"/>
                    <a:pt x="125" y="1778"/>
                  </a:cubicBezTo>
                  <a:cubicBezTo>
                    <a:pt x="1965" y="1778"/>
                    <a:pt x="1814" y="3"/>
                    <a:pt x="1814" y="3"/>
                  </a:cubicBezTo>
                  <a:cubicBezTo>
                    <a:pt x="1814" y="3"/>
                    <a:pt x="1779" y="0"/>
                    <a:pt x="17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65309" y="4990788"/>
              <a:ext cx="53209" cy="47531"/>
            </a:xfrm>
            <a:custGeom>
              <a:avLst/>
              <a:gdLst/>
              <a:ahLst/>
              <a:cxnLst/>
              <a:rect l="l" t="t" r="r" b="b"/>
              <a:pathLst>
                <a:path w="1668" h="1490" extrusionOk="0">
                  <a:moveTo>
                    <a:pt x="834" y="1"/>
                  </a:moveTo>
                  <a:cubicBezTo>
                    <a:pt x="834" y="1"/>
                    <a:pt x="1" y="703"/>
                    <a:pt x="834" y="1489"/>
                  </a:cubicBezTo>
                  <a:cubicBezTo>
                    <a:pt x="1668" y="703"/>
                    <a:pt x="834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11014" y="4945776"/>
              <a:ext cx="47499" cy="23829"/>
            </a:xfrm>
            <a:custGeom>
              <a:avLst/>
              <a:gdLst/>
              <a:ahLst/>
              <a:cxnLst/>
              <a:rect l="l" t="t" r="r" b="b"/>
              <a:pathLst>
                <a:path w="1489" h="747" extrusionOk="0">
                  <a:moveTo>
                    <a:pt x="735" y="0"/>
                  </a:moveTo>
                  <a:cubicBezTo>
                    <a:pt x="515" y="0"/>
                    <a:pt x="262" y="94"/>
                    <a:pt x="0" y="376"/>
                  </a:cubicBezTo>
                  <a:cubicBezTo>
                    <a:pt x="262" y="654"/>
                    <a:pt x="515" y="746"/>
                    <a:pt x="735" y="746"/>
                  </a:cubicBezTo>
                  <a:cubicBezTo>
                    <a:pt x="1176" y="746"/>
                    <a:pt x="1488" y="376"/>
                    <a:pt x="1488" y="376"/>
                  </a:cubicBezTo>
                  <a:cubicBezTo>
                    <a:pt x="1488" y="376"/>
                    <a:pt x="1176" y="0"/>
                    <a:pt x="7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27111" y="4849116"/>
              <a:ext cx="98794" cy="156533"/>
            </a:xfrm>
            <a:custGeom>
              <a:avLst/>
              <a:gdLst/>
              <a:ahLst/>
              <a:cxnLst/>
              <a:rect l="l" t="t" r="r" b="b"/>
              <a:pathLst>
                <a:path w="3097" h="4907" extrusionOk="0">
                  <a:moveTo>
                    <a:pt x="477" y="1"/>
                  </a:moveTo>
                  <a:lnTo>
                    <a:pt x="477" y="1"/>
                  </a:lnTo>
                  <a:cubicBezTo>
                    <a:pt x="1" y="1168"/>
                    <a:pt x="36" y="2239"/>
                    <a:pt x="334" y="3334"/>
                  </a:cubicBezTo>
                  <a:cubicBezTo>
                    <a:pt x="501" y="3966"/>
                    <a:pt x="822" y="4632"/>
                    <a:pt x="1441" y="4847"/>
                  </a:cubicBezTo>
                  <a:cubicBezTo>
                    <a:pt x="1559" y="4887"/>
                    <a:pt x="1683" y="4906"/>
                    <a:pt x="1806" y="4906"/>
                  </a:cubicBezTo>
                  <a:cubicBezTo>
                    <a:pt x="2158" y="4906"/>
                    <a:pt x="2510" y="4750"/>
                    <a:pt x="2739" y="4477"/>
                  </a:cubicBezTo>
                  <a:cubicBezTo>
                    <a:pt x="3049" y="4108"/>
                    <a:pt x="3096" y="3549"/>
                    <a:pt x="2870" y="3132"/>
                  </a:cubicBezTo>
                  <a:cubicBezTo>
                    <a:pt x="2703" y="2811"/>
                    <a:pt x="2358" y="2572"/>
                    <a:pt x="2001" y="2561"/>
                  </a:cubicBezTo>
                  <a:cubicBezTo>
                    <a:pt x="1632" y="2561"/>
                    <a:pt x="1275" y="2823"/>
                    <a:pt x="1203" y="3180"/>
                  </a:cubicBezTo>
                  <a:cubicBezTo>
                    <a:pt x="1144" y="3537"/>
                    <a:pt x="1430" y="3930"/>
                    <a:pt x="1787" y="3930"/>
                  </a:cubicBezTo>
                  <a:cubicBezTo>
                    <a:pt x="1791" y="3930"/>
                    <a:pt x="1796" y="3930"/>
                    <a:pt x="1801" y="3930"/>
                  </a:cubicBezTo>
                  <a:cubicBezTo>
                    <a:pt x="2163" y="3930"/>
                    <a:pt x="2451" y="3485"/>
                    <a:pt x="2275" y="3168"/>
                  </a:cubicBezTo>
                  <a:lnTo>
                    <a:pt x="2275" y="3168"/>
                  </a:lnTo>
                  <a:cubicBezTo>
                    <a:pt x="2620" y="3323"/>
                    <a:pt x="2715" y="3811"/>
                    <a:pt x="2501" y="4108"/>
                  </a:cubicBezTo>
                  <a:cubicBezTo>
                    <a:pt x="2349" y="4319"/>
                    <a:pt x="2090" y="4423"/>
                    <a:pt x="1829" y="4423"/>
                  </a:cubicBezTo>
                  <a:cubicBezTo>
                    <a:pt x="1721" y="4423"/>
                    <a:pt x="1614" y="4405"/>
                    <a:pt x="1513" y="4370"/>
                  </a:cubicBezTo>
                  <a:cubicBezTo>
                    <a:pt x="1168" y="4251"/>
                    <a:pt x="906" y="3954"/>
                    <a:pt x="751" y="3620"/>
                  </a:cubicBezTo>
                  <a:cubicBezTo>
                    <a:pt x="513" y="3108"/>
                    <a:pt x="441" y="2430"/>
                    <a:pt x="394" y="1858"/>
                  </a:cubicBezTo>
                  <a:cubicBezTo>
                    <a:pt x="334" y="1239"/>
                    <a:pt x="358" y="620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41766" y="4727255"/>
              <a:ext cx="159564" cy="92446"/>
            </a:xfrm>
            <a:custGeom>
              <a:avLst/>
              <a:gdLst/>
              <a:ahLst/>
              <a:cxnLst/>
              <a:rect l="l" t="t" r="r" b="b"/>
              <a:pathLst>
                <a:path w="5002" h="2898" extrusionOk="0">
                  <a:moveTo>
                    <a:pt x="1298" y="1"/>
                  </a:moveTo>
                  <a:cubicBezTo>
                    <a:pt x="1020" y="1"/>
                    <a:pt x="740" y="92"/>
                    <a:pt x="524" y="273"/>
                  </a:cubicBezTo>
                  <a:cubicBezTo>
                    <a:pt x="155" y="582"/>
                    <a:pt x="1" y="1118"/>
                    <a:pt x="155" y="1570"/>
                  </a:cubicBezTo>
                  <a:cubicBezTo>
                    <a:pt x="370" y="2190"/>
                    <a:pt x="1036" y="2511"/>
                    <a:pt x="1667" y="2678"/>
                  </a:cubicBezTo>
                  <a:cubicBezTo>
                    <a:pt x="2177" y="2816"/>
                    <a:pt x="2681" y="2898"/>
                    <a:pt x="3192" y="2898"/>
                  </a:cubicBezTo>
                  <a:cubicBezTo>
                    <a:pt x="3780" y="2898"/>
                    <a:pt x="4377" y="2790"/>
                    <a:pt x="5001" y="2535"/>
                  </a:cubicBezTo>
                  <a:lnTo>
                    <a:pt x="5001" y="2535"/>
                  </a:lnTo>
                  <a:cubicBezTo>
                    <a:pt x="4598" y="2612"/>
                    <a:pt x="4194" y="2650"/>
                    <a:pt x="3791" y="2650"/>
                  </a:cubicBezTo>
                  <a:cubicBezTo>
                    <a:pt x="3575" y="2650"/>
                    <a:pt x="3359" y="2639"/>
                    <a:pt x="3144" y="2618"/>
                  </a:cubicBezTo>
                  <a:cubicBezTo>
                    <a:pt x="2572" y="2571"/>
                    <a:pt x="1906" y="2487"/>
                    <a:pt x="1382" y="2261"/>
                  </a:cubicBezTo>
                  <a:cubicBezTo>
                    <a:pt x="1048" y="2106"/>
                    <a:pt x="751" y="1844"/>
                    <a:pt x="632" y="1499"/>
                  </a:cubicBezTo>
                  <a:cubicBezTo>
                    <a:pt x="512" y="1154"/>
                    <a:pt x="596" y="725"/>
                    <a:pt x="893" y="511"/>
                  </a:cubicBezTo>
                  <a:cubicBezTo>
                    <a:pt x="1000" y="434"/>
                    <a:pt x="1131" y="397"/>
                    <a:pt x="1263" y="397"/>
                  </a:cubicBezTo>
                  <a:cubicBezTo>
                    <a:pt x="1498" y="397"/>
                    <a:pt x="1735" y="516"/>
                    <a:pt x="1834" y="737"/>
                  </a:cubicBezTo>
                  <a:cubicBezTo>
                    <a:pt x="1768" y="700"/>
                    <a:pt x="1696" y="684"/>
                    <a:pt x="1625" y="684"/>
                  </a:cubicBezTo>
                  <a:cubicBezTo>
                    <a:pt x="1346" y="684"/>
                    <a:pt x="1063" y="932"/>
                    <a:pt x="1072" y="1225"/>
                  </a:cubicBezTo>
                  <a:cubicBezTo>
                    <a:pt x="1072" y="1550"/>
                    <a:pt x="1398" y="1816"/>
                    <a:pt x="1726" y="1816"/>
                  </a:cubicBezTo>
                  <a:cubicBezTo>
                    <a:pt x="1758" y="1816"/>
                    <a:pt x="1790" y="1814"/>
                    <a:pt x="1822" y="1809"/>
                  </a:cubicBezTo>
                  <a:cubicBezTo>
                    <a:pt x="2179" y="1737"/>
                    <a:pt x="2441" y="1380"/>
                    <a:pt x="2441" y="1011"/>
                  </a:cubicBezTo>
                  <a:cubicBezTo>
                    <a:pt x="2441" y="642"/>
                    <a:pt x="2191" y="308"/>
                    <a:pt x="1870" y="142"/>
                  </a:cubicBezTo>
                  <a:cubicBezTo>
                    <a:pt x="1696" y="47"/>
                    <a:pt x="1498" y="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16607" y="4937992"/>
              <a:ext cx="695835" cy="94233"/>
            </a:xfrm>
            <a:custGeom>
              <a:avLst/>
              <a:gdLst/>
              <a:ahLst/>
              <a:cxnLst/>
              <a:rect l="l" t="t" r="r" b="b"/>
              <a:pathLst>
                <a:path w="21813" h="2954" extrusionOk="0">
                  <a:moveTo>
                    <a:pt x="1429" y="1"/>
                  </a:moveTo>
                  <a:cubicBezTo>
                    <a:pt x="1453" y="2180"/>
                    <a:pt x="0" y="2954"/>
                    <a:pt x="0" y="2954"/>
                  </a:cubicBezTo>
                  <a:cubicBezTo>
                    <a:pt x="2703" y="2739"/>
                    <a:pt x="4358" y="489"/>
                    <a:pt x="4358" y="489"/>
                  </a:cubicBezTo>
                  <a:lnTo>
                    <a:pt x="218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23902" y="3526988"/>
              <a:ext cx="94233" cy="695835"/>
            </a:xfrm>
            <a:custGeom>
              <a:avLst/>
              <a:gdLst/>
              <a:ahLst/>
              <a:cxnLst/>
              <a:rect l="l" t="t" r="r" b="b"/>
              <a:pathLst>
                <a:path w="2954" h="21813" extrusionOk="0">
                  <a:moveTo>
                    <a:pt x="2954" y="0"/>
                  </a:moveTo>
                  <a:lnTo>
                    <a:pt x="2466" y="17455"/>
                  </a:lnTo>
                  <a:cubicBezTo>
                    <a:pt x="2466" y="17455"/>
                    <a:pt x="215" y="19110"/>
                    <a:pt x="1" y="21812"/>
                  </a:cubicBezTo>
                  <a:cubicBezTo>
                    <a:pt x="1" y="21812"/>
                    <a:pt x="769" y="20372"/>
                    <a:pt x="2927" y="20372"/>
                  </a:cubicBezTo>
                  <a:cubicBezTo>
                    <a:pt x="2936" y="20372"/>
                    <a:pt x="2945" y="20372"/>
                    <a:pt x="2954" y="20372"/>
                  </a:cubicBezTo>
                  <a:lnTo>
                    <a:pt x="2954" y="17455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433983" y="110348"/>
              <a:ext cx="349082" cy="319032"/>
            </a:xfrm>
            <a:custGeom>
              <a:avLst/>
              <a:gdLst/>
              <a:ahLst/>
              <a:cxnLst/>
              <a:rect l="l" t="t" r="r" b="b"/>
              <a:pathLst>
                <a:path w="10943" h="10001" extrusionOk="0">
                  <a:moveTo>
                    <a:pt x="4748" y="0"/>
                  </a:moveTo>
                  <a:cubicBezTo>
                    <a:pt x="3507" y="0"/>
                    <a:pt x="2262" y="546"/>
                    <a:pt x="1430" y="1482"/>
                  </a:cubicBezTo>
                  <a:cubicBezTo>
                    <a:pt x="382" y="2661"/>
                    <a:pt x="1" y="4375"/>
                    <a:pt x="394" y="5899"/>
                  </a:cubicBezTo>
                  <a:cubicBezTo>
                    <a:pt x="775" y="7423"/>
                    <a:pt x="1894" y="8733"/>
                    <a:pt x="3311" y="9412"/>
                  </a:cubicBezTo>
                  <a:cubicBezTo>
                    <a:pt x="4123" y="9808"/>
                    <a:pt x="5026" y="10000"/>
                    <a:pt x="5929" y="10000"/>
                  </a:cubicBezTo>
                  <a:cubicBezTo>
                    <a:pt x="6600" y="10000"/>
                    <a:pt x="7272" y="9894"/>
                    <a:pt x="7907" y="9685"/>
                  </a:cubicBezTo>
                  <a:cubicBezTo>
                    <a:pt x="9026" y="9316"/>
                    <a:pt x="10264" y="8602"/>
                    <a:pt x="10943" y="7614"/>
                  </a:cubicBezTo>
                  <a:lnTo>
                    <a:pt x="10943" y="7614"/>
                  </a:lnTo>
                  <a:cubicBezTo>
                    <a:pt x="9665" y="8465"/>
                    <a:pt x="8488" y="9387"/>
                    <a:pt x="6832" y="9387"/>
                  </a:cubicBezTo>
                  <a:cubicBezTo>
                    <a:pt x="6682" y="9387"/>
                    <a:pt x="6528" y="9380"/>
                    <a:pt x="6371" y="9364"/>
                  </a:cubicBezTo>
                  <a:cubicBezTo>
                    <a:pt x="4716" y="9197"/>
                    <a:pt x="2977" y="8816"/>
                    <a:pt x="1918" y="7554"/>
                  </a:cubicBezTo>
                  <a:cubicBezTo>
                    <a:pt x="846" y="6280"/>
                    <a:pt x="560" y="4328"/>
                    <a:pt x="1418" y="2899"/>
                  </a:cubicBezTo>
                  <a:cubicBezTo>
                    <a:pt x="1763" y="2315"/>
                    <a:pt x="2275" y="1851"/>
                    <a:pt x="2858" y="1494"/>
                  </a:cubicBezTo>
                  <a:cubicBezTo>
                    <a:pt x="3441" y="1120"/>
                    <a:pt x="4137" y="858"/>
                    <a:pt x="4831" y="858"/>
                  </a:cubicBezTo>
                  <a:cubicBezTo>
                    <a:pt x="4888" y="858"/>
                    <a:pt x="4945" y="859"/>
                    <a:pt x="5001" y="863"/>
                  </a:cubicBezTo>
                  <a:cubicBezTo>
                    <a:pt x="6347" y="946"/>
                    <a:pt x="7514" y="2173"/>
                    <a:pt x="7537" y="3518"/>
                  </a:cubicBezTo>
                  <a:cubicBezTo>
                    <a:pt x="7549" y="4161"/>
                    <a:pt x="7299" y="4840"/>
                    <a:pt x="6764" y="5185"/>
                  </a:cubicBezTo>
                  <a:cubicBezTo>
                    <a:pt x="6559" y="5317"/>
                    <a:pt x="6311" y="5383"/>
                    <a:pt x="6066" y="5383"/>
                  </a:cubicBezTo>
                  <a:cubicBezTo>
                    <a:pt x="5668" y="5383"/>
                    <a:pt x="5276" y="5209"/>
                    <a:pt x="5085" y="4863"/>
                  </a:cubicBezTo>
                  <a:lnTo>
                    <a:pt x="5085" y="4863"/>
                  </a:lnTo>
                  <a:cubicBezTo>
                    <a:pt x="5112" y="4866"/>
                    <a:pt x="5139" y="4868"/>
                    <a:pt x="5167" y="4868"/>
                  </a:cubicBezTo>
                  <a:cubicBezTo>
                    <a:pt x="5579" y="4868"/>
                    <a:pt x="5971" y="4538"/>
                    <a:pt x="6049" y="4125"/>
                  </a:cubicBezTo>
                  <a:cubicBezTo>
                    <a:pt x="6121" y="3697"/>
                    <a:pt x="5811" y="3220"/>
                    <a:pt x="5370" y="3125"/>
                  </a:cubicBezTo>
                  <a:cubicBezTo>
                    <a:pt x="5269" y="3102"/>
                    <a:pt x="5176" y="3091"/>
                    <a:pt x="5089" y="3091"/>
                  </a:cubicBezTo>
                  <a:cubicBezTo>
                    <a:pt x="3938" y="3091"/>
                    <a:pt x="4091" y="5037"/>
                    <a:pt x="4811" y="5602"/>
                  </a:cubicBezTo>
                  <a:cubicBezTo>
                    <a:pt x="5154" y="5864"/>
                    <a:pt x="5615" y="5982"/>
                    <a:pt x="6058" y="5982"/>
                  </a:cubicBezTo>
                  <a:cubicBezTo>
                    <a:pt x="6461" y="5982"/>
                    <a:pt x="6849" y="5884"/>
                    <a:pt x="7121" y="5709"/>
                  </a:cubicBezTo>
                  <a:cubicBezTo>
                    <a:pt x="7811" y="5280"/>
                    <a:pt x="8264" y="4506"/>
                    <a:pt x="8359" y="3697"/>
                  </a:cubicBezTo>
                  <a:cubicBezTo>
                    <a:pt x="8454" y="2899"/>
                    <a:pt x="8228" y="2065"/>
                    <a:pt x="7740" y="1423"/>
                  </a:cubicBezTo>
                  <a:cubicBezTo>
                    <a:pt x="7252" y="756"/>
                    <a:pt x="6502" y="315"/>
                    <a:pt x="5704" y="113"/>
                  </a:cubicBezTo>
                  <a:cubicBezTo>
                    <a:pt x="5390" y="37"/>
                    <a:pt x="5069" y="0"/>
                    <a:pt x="4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230424" y="117111"/>
              <a:ext cx="199024" cy="153152"/>
            </a:xfrm>
            <a:custGeom>
              <a:avLst/>
              <a:gdLst/>
              <a:ahLst/>
              <a:cxnLst/>
              <a:rect l="l" t="t" r="r" b="b"/>
              <a:pathLst>
                <a:path w="6239" h="4801" extrusionOk="0">
                  <a:moveTo>
                    <a:pt x="3186" y="1"/>
                  </a:moveTo>
                  <a:cubicBezTo>
                    <a:pt x="2789" y="1"/>
                    <a:pt x="2393" y="85"/>
                    <a:pt x="2036" y="258"/>
                  </a:cubicBezTo>
                  <a:cubicBezTo>
                    <a:pt x="655" y="913"/>
                    <a:pt x="0" y="2818"/>
                    <a:pt x="1048" y="4056"/>
                  </a:cubicBezTo>
                  <a:cubicBezTo>
                    <a:pt x="1420" y="4509"/>
                    <a:pt x="1997" y="4800"/>
                    <a:pt x="2577" y="4800"/>
                  </a:cubicBezTo>
                  <a:cubicBezTo>
                    <a:pt x="2682" y="4800"/>
                    <a:pt x="2788" y="4791"/>
                    <a:pt x="2893" y="4770"/>
                  </a:cubicBezTo>
                  <a:cubicBezTo>
                    <a:pt x="3584" y="4651"/>
                    <a:pt x="4167" y="4044"/>
                    <a:pt x="4203" y="3354"/>
                  </a:cubicBezTo>
                  <a:cubicBezTo>
                    <a:pt x="4251" y="2663"/>
                    <a:pt x="3667" y="1973"/>
                    <a:pt x="2977" y="1973"/>
                  </a:cubicBezTo>
                  <a:cubicBezTo>
                    <a:pt x="2963" y="1972"/>
                    <a:pt x="2949" y="1972"/>
                    <a:pt x="2936" y="1972"/>
                  </a:cubicBezTo>
                  <a:cubicBezTo>
                    <a:pt x="2652" y="1972"/>
                    <a:pt x="2373" y="2090"/>
                    <a:pt x="2191" y="2306"/>
                  </a:cubicBezTo>
                  <a:cubicBezTo>
                    <a:pt x="2012" y="2532"/>
                    <a:pt x="1953" y="2865"/>
                    <a:pt x="2096" y="3127"/>
                  </a:cubicBezTo>
                  <a:cubicBezTo>
                    <a:pt x="2193" y="3323"/>
                    <a:pt x="2411" y="3446"/>
                    <a:pt x="2628" y="3446"/>
                  </a:cubicBezTo>
                  <a:cubicBezTo>
                    <a:pt x="2702" y="3446"/>
                    <a:pt x="2776" y="3431"/>
                    <a:pt x="2846" y="3401"/>
                  </a:cubicBezTo>
                  <a:cubicBezTo>
                    <a:pt x="3108" y="3282"/>
                    <a:pt x="3227" y="2913"/>
                    <a:pt x="3060" y="2675"/>
                  </a:cubicBezTo>
                  <a:cubicBezTo>
                    <a:pt x="3076" y="2674"/>
                    <a:pt x="3091" y="2674"/>
                    <a:pt x="3106" y="2674"/>
                  </a:cubicBezTo>
                  <a:cubicBezTo>
                    <a:pt x="3545" y="2674"/>
                    <a:pt x="3827" y="3000"/>
                    <a:pt x="3643" y="3437"/>
                  </a:cubicBezTo>
                  <a:cubicBezTo>
                    <a:pt x="3536" y="3735"/>
                    <a:pt x="3250" y="3937"/>
                    <a:pt x="2941" y="4032"/>
                  </a:cubicBezTo>
                  <a:cubicBezTo>
                    <a:pt x="2808" y="4073"/>
                    <a:pt x="2670" y="4092"/>
                    <a:pt x="2532" y="4092"/>
                  </a:cubicBezTo>
                  <a:cubicBezTo>
                    <a:pt x="1938" y="4092"/>
                    <a:pt x="1335" y="3737"/>
                    <a:pt x="1083" y="3187"/>
                  </a:cubicBezTo>
                  <a:cubicBezTo>
                    <a:pt x="774" y="2508"/>
                    <a:pt x="1024" y="1651"/>
                    <a:pt x="1584" y="1163"/>
                  </a:cubicBezTo>
                  <a:cubicBezTo>
                    <a:pt x="1973" y="838"/>
                    <a:pt x="2480" y="679"/>
                    <a:pt x="2989" y="679"/>
                  </a:cubicBezTo>
                  <a:cubicBezTo>
                    <a:pt x="3226" y="679"/>
                    <a:pt x="3464" y="714"/>
                    <a:pt x="3691" y="782"/>
                  </a:cubicBezTo>
                  <a:cubicBezTo>
                    <a:pt x="4382" y="984"/>
                    <a:pt x="4977" y="1484"/>
                    <a:pt x="5370" y="2080"/>
                  </a:cubicBezTo>
                  <a:cubicBezTo>
                    <a:pt x="5382" y="2103"/>
                    <a:pt x="5394" y="2127"/>
                    <a:pt x="5405" y="2139"/>
                  </a:cubicBezTo>
                  <a:cubicBezTo>
                    <a:pt x="5798" y="2770"/>
                    <a:pt x="6132" y="3592"/>
                    <a:pt x="6227" y="4318"/>
                  </a:cubicBezTo>
                  <a:cubicBezTo>
                    <a:pt x="6179" y="3949"/>
                    <a:pt x="6239" y="3568"/>
                    <a:pt x="6215" y="3187"/>
                  </a:cubicBezTo>
                  <a:cubicBezTo>
                    <a:pt x="6179" y="2830"/>
                    <a:pt x="6108" y="2473"/>
                    <a:pt x="5989" y="2127"/>
                  </a:cubicBezTo>
                  <a:cubicBezTo>
                    <a:pt x="5739" y="1449"/>
                    <a:pt x="5298" y="841"/>
                    <a:pt x="4691" y="437"/>
                  </a:cubicBezTo>
                  <a:cubicBezTo>
                    <a:pt x="4248" y="151"/>
                    <a:pt x="3716" y="1"/>
                    <a:pt x="3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507291" y="279997"/>
              <a:ext cx="214623" cy="136628"/>
            </a:xfrm>
            <a:custGeom>
              <a:avLst/>
              <a:gdLst/>
              <a:ahLst/>
              <a:cxnLst/>
              <a:rect l="l" t="t" r="r" b="b"/>
              <a:pathLst>
                <a:path w="6728" h="4283" extrusionOk="0">
                  <a:moveTo>
                    <a:pt x="830" y="1"/>
                  </a:moveTo>
                  <a:cubicBezTo>
                    <a:pt x="490" y="1"/>
                    <a:pt x="134" y="241"/>
                    <a:pt x="48" y="605"/>
                  </a:cubicBezTo>
                  <a:cubicBezTo>
                    <a:pt x="1" y="843"/>
                    <a:pt x="36" y="1117"/>
                    <a:pt x="120" y="1343"/>
                  </a:cubicBezTo>
                  <a:cubicBezTo>
                    <a:pt x="215" y="1629"/>
                    <a:pt x="358" y="1903"/>
                    <a:pt x="525" y="2153"/>
                  </a:cubicBezTo>
                  <a:cubicBezTo>
                    <a:pt x="953" y="2820"/>
                    <a:pt x="1560" y="3379"/>
                    <a:pt x="2263" y="3760"/>
                  </a:cubicBezTo>
                  <a:cubicBezTo>
                    <a:pt x="2751" y="4022"/>
                    <a:pt x="3299" y="4213"/>
                    <a:pt x="3858" y="4272"/>
                  </a:cubicBezTo>
                  <a:cubicBezTo>
                    <a:pt x="3910" y="4279"/>
                    <a:pt x="3960" y="4282"/>
                    <a:pt x="4008" y="4282"/>
                  </a:cubicBezTo>
                  <a:cubicBezTo>
                    <a:pt x="4206" y="4282"/>
                    <a:pt x="4384" y="4234"/>
                    <a:pt x="4585" y="4225"/>
                  </a:cubicBezTo>
                  <a:cubicBezTo>
                    <a:pt x="4977" y="4213"/>
                    <a:pt x="5347" y="4236"/>
                    <a:pt x="5728" y="4117"/>
                  </a:cubicBezTo>
                  <a:lnTo>
                    <a:pt x="6728" y="3617"/>
                  </a:lnTo>
                  <a:lnTo>
                    <a:pt x="6728" y="3617"/>
                  </a:lnTo>
                  <a:cubicBezTo>
                    <a:pt x="6138" y="3806"/>
                    <a:pt x="5473" y="3908"/>
                    <a:pt x="4806" y="3908"/>
                  </a:cubicBezTo>
                  <a:cubicBezTo>
                    <a:pt x="2902" y="3908"/>
                    <a:pt x="983" y="3077"/>
                    <a:pt x="763" y="1058"/>
                  </a:cubicBezTo>
                  <a:lnTo>
                    <a:pt x="763" y="1058"/>
                  </a:lnTo>
                  <a:cubicBezTo>
                    <a:pt x="828" y="1097"/>
                    <a:pt x="905" y="1115"/>
                    <a:pt x="983" y="1115"/>
                  </a:cubicBezTo>
                  <a:cubicBezTo>
                    <a:pt x="1117" y="1115"/>
                    <a:pt x="1256" y="1060"/>
                    <a:pt x="1346" y="962"/>
                  </a:cubicBezTo>
                  <a:cubicBezTo>
                    <a:pt x="1489" y="796"/>
                    <a:pt x="1501" y="546"/>
                    <a:pt x="1406" y="355"/>
                  </a:cubicBezTo>
                  <a:cubicBezTo>
                    <a:pt x="1277" y="107"/>
                    <a:pt x="1057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702142" y="352826"/>
              <a:ext cx="332749" cy="341777"/>
            </a:xfrm>
            <a:custGeom>
              <a:avLst/>
              <a:gdLst/>
              <a:ahLst/>
              <a:cxnLst/>
              <a:rect l="l" t="t" r="r" b="b"/>
              <a:pathLst>
                <a:path w="10431" h="10714" extrusionOk="0">
                  <a:moveTo>
                    <a:pt x="2560" y="1"/>
                  </a:moveTo>
                  <a:lnTo>
                    <a:pt x="2560" y="1"/>
                  </a:lnTo>
                  <a:cubicBezTo>
                    <a:pt x="1572" y="680"/>
                    <a:pt x="858" y="1930"/>
                    <a:pt x="489" y="3037"/>
                  </a:cubicBezTo>
                  <a:cubicBezTo>
                    <a:pt x="1" y="4537"/>
                    <a:pt x="72" y="6228"/>
                    <a:pt x="763" y="7645"/>
                  </a:cubicBezTo>
                  <a:cubicBezTo>
                    <a:pt x="1441" y="9061"/>
                    <a:pt x="2751" y="10181"/>
                    <a:pt x="4275" y="10562"/>
                  </a:cubicBezTo>
                  <a:cubicBezTo>
                    <a:pt x="4669" y="10663"/>
                    <a:pt x="5075" y="10713"/>
                    <a:pt x="5482" y="10713"/>
                  </a:cubicBezTo>
                  <a:cubicBezTo>
                    <a:pt x="6649" y="10713"/>
                    <a:pt x="7818" y="10303"/>
                    <a:pt x="8692" y="9526"/>
                  </a:cubicBezTo>
                  <a:cubicBezTo>
                    <a:pt x="9859" y="8478"/>
                    <a:pt x="10430" y="6775"/>
                    <a:pt x="10061" y="5251"/>
                  </a:cubicBezTo>
                  <a:cubicBezTo>
                    <a:pt x="9859" y="4442"/>
                    <a:pt x="9418" y="3704"/>
                    <a:pt x="8752" y="3204"/>
                  </a:cubicBezTo>
                  <a:cubicBezTo>
                    <a:pt x="8196" y="2792"/>
                    <a:pt x="7499" y="2568"/>
                    <a:pt x="6805" y="2568"/>
                  </a:cubicBezTo>
                  <a:cubicBezTo>
                    <a:pt x="6696" y="2568"/>
                    <a:pt x="6586" y="2573"/>
                    <a:pt x="6478" y="2585"/>
                  </a:cubicBezTo>
                  <a:cubicBezTo>
                    <a:pt x="5668" y="2680"/>
                    <a:pt x="4894" y="3144"/>
                    <a:pt x="4454" y="3835"/>
                  </a:cubicBezTo>
                  <a:cubicBezTo>
                    <a:pt x="4096" y="4406"/>
                    <a:pt x="4061" y="5478"/>
                    <a:pt x="4573" y="6144"/>
                  </a:cubicBezTo>
                  <a:cubicBezTo>
                    <a:pt x="4846" y="6492"/>
                    <a:pt x="5441" y="6708"/>
                    <a:pt x="5983" y="6708"/>
                  </a:cubicBezTo>
                  <a:cubicBezTo>
                    <a:pt x="6648" y="6708"/>
                    <a:pt x="7233" y="6385"/>
                    <a:pt x="7049" y="5585"/>
                  </a:cubicBezTo>
                  <a:cubicBezTo>
                    <a:pt x="6963" y="5187"/>
                    <a:pt x="6566" y="4896"/>
                    <a:pt x="6166" y="4896"/>
                  </a:cubicBezTo>
                  <a:cubicBezTo>
                    <a:pt x="6123" y="4896"/>
                    <a:pt x="6080" y="4899"/>
                    <a:pt x="6037" y="4906"/>
                  </a:cubicBezTo>
                  <a:cubicBezTo>
                    <a:pt x="5597" y="4978"/>
                    <a:pt x="5263" y="5430"/>
                    <a:pt x="5311" y="5871"/>
                  </a:cubicBezTo>
                  <a:cubicBezTo>
                    <a:pt x="4751" y="5561"/>
                    <a:pt x="4644" y="4728"/>
                    <a:pt x="4989" y="4192"/>
                  </a:cubicBezTo>
                  <a:cubicBezTo>
                    <a:pt x="5327" y="3668"/>
                    <a:pt x="5983" y="3418"/>
                    <a:pt x="6612" y="3418"/>
                  </a:cubicBezTo>
                  <a:cubicBezTo>
                    <a:pt x="6627" y="3418"/>
                    <a:pt x="6642" y="3418"/>
                    <a:pt x="6656" y="3418"/>
                  </a:cubicBezTo>
                  <a:cubicBezTo>
                    <a:pt x="8002" y="3442"/>
                    <a:pt x="9216" y="4609"/>
                    <a:pt x="9311" y="5954"/>
                  </a:cubicBezTo>
                  <a:cubicBezTo>
                    <a:pt x="9359" y="6704"/>
                    <a:pt x="9085" y="7454"/>
                    <a:pt x="8680" y="8097"/>
                  </a:cubicBezTo>
                  <a:cubicBezTo>
                    <a:pt x="8323" y="8669"/>
                    <a:pt x="7847" y="9181"/>
                    <a:pt x="7275" y="9538"/>
                  </a:cubicBezTo>
                  <a:cubicBezTo>
                    <a:pt x="6704" y="9881"/>
                    <a:pt x="6048" y="10041"/>
                    <a:pt x="5386" y="10041"/>
                  </a:cubicBezTo>
                  <a:cubicBezTo>
                    <a:pt x="4393" y="10041"/>
                    <a:pt x="3384" y="9681"/>
                    <a:pt x="2620" y="9038"/>
                  </a:cubicBezTo>
                  <a:cubicBezTo>
                    <a:pt x="1346" y="7966"/>
                    <a:pt x="965" y="6228"/>
                    <a:pt x="810" y="4573"/>
                  </a:cubicBezTo>
                  <a:cubicBezTo>
                    <a:pt x="620" y="2668"/>
                    <a:pt x="1620" y="1394"/>
                    <a:pt x="2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863560" y="706829"/>
              <a:ext cx="161063" cy="181926"/>
            </a:xfrm>
            <a:custGeom>
              <a:avLst/>
              <a:gdLst/>
              <a:ahLst/>
              <a:cxnLst/>
              <a:rect l="l" t="t" r="r" b="b"/>
              <a:pathLst>
                <a:path w="5049" h="5703" extrusionOk="0">
                  <a:moveTo>
                    <a:pt x="584" y="0"/>
                  </a:moveTo>
                  <a:lnTo>
                    <a:pt x="584" y="0"/>
                  </a:lnTo>
                  <a:cubicBezTo>
                    <a:pt x="594" y="2"/>
                    <a:pt x="605" y="4"/>
                    <a:pt x="615" y="5"/>
                  </a:cubicBezTo>
                  <a:lnTo>
                    <a:pt x="615" y="5"/>
                  </a:lnTo>
                  <a:cubicBezTo>
                    <a:pt x="605" y="4"/>
                    <a:pt x="594" y="2"/>
                    <a:pt x="584" y="0"/>
                  </a:cubicBezTo>
                  <a:close/>
                  <a:moveTo>
                    <a:pt x="615" y="5"/>
                  </a:moveTo>
                  <a:cubicBezTo>
                    <a:pt x="1334" y="117"/>
                    <a:pt x="2141" y="435"/>
                    <a:pt x="2763" y="834"/>
                  </a:cubicBezTo>
                  <a:cubicBezTo>
                    <a:pt x="2775" y="846"/>
                    <a:pt x="2799" y="858"/>
                    <a:pt x="2823" y="870"/>
                  </a:cubicBezTo>
                  <a:cubicBezTo>
                    <a:pt x="3418" y="1251"/>
                    <a:pt x="3918" y="1858"/>
                    <a:pt x="4120" y="2548"/>
                  </a:cubicBezTo>
                  <a:cubicBezTo>
                    <a:pt x="4335" y="3251"/>
                    <a:pt x="4216" y="4084"/>
                    <a:pt x="3739" y="4656"/>
                  </a:cubicBezTo>
                  <a:cubicBezTo>
                    <a:pt x="3396" y="5050"/>
                    <a:pt x="2869" y="5290"/>
                    <a:pt x="2351" y="5290"/>
                  </a:cubicBezTo>
                  <a:cubicBezTo>
                    <a:pt x="2133" y="5290"/>
                    <a:pt x="1916" y="5248"/>
                    <a:pt x="1715" y="5156"/>
                  </a:cubicBezTo>
                  <a:cubicBezTo>
                    <a:pt x="1037" y="4846"/>
                    <a:pt x="656" y="4001"/>
                    <a:pt x="870" y="3287"/>
                  </a:cubicBezTo>
                  <a:cubicBezTo>
                    <a:pt x="965" y="2989"/>
                    <a:pt x="1168" y="2703"/>
                    <a:pt x="1465" y="2584"/>
                  </a:cubicBezTo>
                  <a:cubicBezTo>
                    <a:pt x="1554" y="2549"/>
                    <a:pt x="1638" y="2533"/>
                    <a:pt x="1716" y="2533"/>
                  </a:cubicBezTo>
                  <a:cubicBezTo>
                    <a:pt x="2035" y="2533"/>
                    <a:pt x="2246" y="2806"/>
                    <a:pt x="2227" y="3179"/>
                  </a:cubicBezTo>
                  <a:cubicBezTo>
                    <a:pt x="2152" y="3123"/>
                    <a:pt x="2063" y="3097"/>
                    <a:pt x="1973" y="3097"/>
                  </a:cubicBezTo>
                  <a:cubicBezTo>
                    <a:pt x="1780" y="3097"/>
                    <a:pt x="1582" y="3215"/>
                    <a:pt x="1501" y="3394"/>
                  </a:cubicBezTo>
                  <a:cubicBezTo>
                    <a:pt x="1382" y="3668"/>
                    <a:pt x="1513" y="4001"/>
                    <a:pt x="1775" y="4144"/>
                  </a:cubicBezTo>
                  <a:cubicBezTo>
                    <a:pt x="1875" y="4199"/>
                    <a:pt x="1986" y="4224"/>
                    <a:pt x="2097" y="4224"/>
                  </a:cubicBezTo>
                  <a:cubicBezTo>
                    <a:pt x="2276" y="4224"/>
                    <a:pt x="2457" y="4159"/>
                    <a:pt x="2596" y="4049"/>
                  </a:cubicBezTo>
                  <a:cubicBezTo>
                    <a:pt x="2823" y="3858"/>
                    <a:pt x="2942" y="3560"/>
                    <a:pt x="2930" y="3263"/>
                  </a:cubicBezTo>
                  <a:cubicBezTo>
                    <a:pt x="2930" y="2592"/>
                    <a:pt x="2279" y="2023"/>
                    <a:pt x="1609" y="2023"/>
                  </a:cubicBezTo>
                  <a:cubicBezTo>
                    <a:pt x="1589" y="2023"/>
                    <a:pt x="1569" y="2023"/>
                    <a:pt x="1549" y="2025"/>
                  </a:cubicBezTo>
                  <a:cubicBezTo>
                    <a:pt x="858" y="2072"/>
                    <a:pt x="251" y="2656"/>
                    <a:pt x="132" y="3334"/>
                  </a:cubicBezTo>
                  <a:cubicBezTo>
                    <a:pt x="1" y="4025"/>
                    <a:pt x="310" y="4739"/>
                    <a:pt x="846" y="5192"/>
                  </a:cubicBezTo>
                  <a:cubicBezTo>
                    <a:pt x="1268" y="5545"/>
                    <a:pt x="1768" y="5703"/>
                    <a:pt x="2270" y="5703"/>
                  </a:cubicBezTo>
                  <a:cubicBezTo>
                    <a:pt x="3238" y="5703"/>
                    <a:pt x="4213" y="5113"/>
                    <a:pt x="4644" y="4203"/>
                  </a:cubicBezTo>
                  <a:cubicBezTo>
                    <a:pt x="5049" y="3358"/>
                    <a:pt x="4966" y="2322"/>
                    <a:pt x="4466" y="1548"/>
                  </a:cubicBezTo>
                  <a:cubicBezTo>
                    <a:pt x="4061" y="941"/>
                    <a:pt x="3454" y="501"/>
                    <a:pt x="2775" y="250"/>
                  </a:cubicBezTo>
                  <a:cubicBezTo>
                    <a:pt x="2430" y="131"/>
                    <a:pt x="2072" y="60"/>
                    <a:pt x="1715" y="24"/>
                  </a:cubicBezTo>
                  <a:cubicBezTo>
                    <a:pt x="1631" y="16"/>
                    <a:pt x="1547" y="14"/>
                    <a:pt x="1463" y="14"/>
                  </a:cubicBezTo>
                  <a:cubicBezTo>
                    <a:pt x="1289" y="14"/>
                    <a:pt x="1115" y="25"/>
                    <a:pt x="943" y="25"/>
                  </a:cubicBezTo>
                  <a:cubicBezTo>
                    <a:pt x="833" y="25"/>
                    <a:pt x="723" y="20"/>
                    <a:pt x="615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718475" y="414363"/>
              <a:ext cx="147027" cy="213666"/>
            </a:xfrm>
            <a:custGeom>
              <a:avLst/>
              <a:gdLst/>
              <a:ahLst/>
              <a:cxnLst/>
              <a:rect l="l" t="t" r="r" b="b"/>
              <a:pathLst>
                <a:path w="4609" h="6698" extrusionOk="0">
                  <a:moveTo>
                    <a:pt x="727" y="1"/>
                  </a:moveTo>
                  <a:lnTo>
                    <a:pt x="227" y="989"/>
                  </a:lnTo>
                  <a:cubicBezTo>
                    <a:pt x="108" y="1382"/>
                    <a:pt x="132" y="1739"/>
                    <a:pt x="120" y="2132"/>
                  </a:cubicBezTo>
                  <a:cubicBezTo>
                    <a:pt x="108" y="2394"/>
                    <a:pt x="36" y="2608"/>
                    <a:pt x="72" y="2870"/>
                  </a:cubicBezTo>
                  <a:cubicBezTo>
                    <a:pt x="132" y="3430"/>
                    <a:pt x="322" y="3965"/>
                    <a:pt x="584" y="4465"/>
                  </a:cubicBezTo>
                  <a:cubicBezTo>
                    <a:pt x="965" y="5168"/>
                    <a:pt x="1525" y="5763"/>
                    <a:pt x="2191" y="6204"/>
                  </a:cubicBezTo>
                  <a:cubicBezTo>
                    <a:pt x="2441" y="6359"/>
                    <a:pt x="2715" y="6513"/>
                    <a:pt x="2989" y="6609"/>
                  </a:cubicBezTo>
                  <a:cubicBezTo>
                    <a:pt x="3146" y="6663"/>
                    <a:pt x="3318" y="6698"/>
                    <a:pt x="3485" y="6698"/>
                  </a:cubicBezTo>
                  <a:cubicBezTo>
                    <a:pt x="3572" y="6698"/>
                    <a:pt x="3658" y="6688"/>
                    <a:pt x="3739" y="6668"/>
                  </a:cubicBezTo>
                  <a:cubicBezTo>
                    <a:pt x="4346" y="6525"/>
                    <a:pt x="4608" y="5644"/>
                    <a:pt x="3989" y="5323"/>
                  </a:cubicBezTo>
                  <a:cubicBezTo>
                    <a:pt x="3908" y="5282"/>
                    <a:pt x="3817" y="5261"/>
                    <a:pt x="3725" y="5261"/>
                  </a:cubicBezTo>
                  <a:cubicBezTo>
                    <a:pt x="3601" y="5261"/>
                    <a:pt x="3478" y="5300"/>
                    <a:pt x="3382" y="5382"/>
                  </a:cubicBezTo>
                  <a:cubicBezTo>
                    <a:pt x="3227" y="5525"/>
                    <a:pt x="3168" y="5787"/>
                    <a:pt x="3287" y="5966"/>
                  </a:cubicBezTo>
                  <a:cubicBezTo>
                    <a:pt x="560" y="5668"/>
                    <a:pt x="1" y="2263"/>
                    <a:pt x="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781511" y="178105"/>
              <a:ext cx="176662" cy="176662"/>
            </a:xfrm>
            <a:custGeom>
              <a:avLst/>
              <a:gdLst/>
              <a:ahLst/>
              <a:cxnLst/>
              <a:rect l="l" t="t" r="r" b="b"/>
              <a:pathLst>
                <a:path w="5538" h="5538" extrusionOk="0">
                  <a:moveTo>
                    <a:pt x="1084" y="1"/>
                  </a:moveTo>
                  <a:cubicBezTo>
                    <a:pt x="2180" y="2847"/>
                    <a:pt x="1" y="5537"/>
                    <a:pt x="1" y="5537"/>
                  </a:cubicBezTo>
                  <a:cubicBezTo>
                    <a:pt x="1" y="5537"/>
                    <a:pt x="1723" y="4151"/>
                    <a:pt x="3869" y="4151"/>
                  </a:cubicBezTo>
                  <a:cubicBezTo>
                    <a:pt x="4405" y="4151"/>
                    <a:pt x="4968" y="4237"/>
                    <a:pt x="5537" y="4454"/>
                  </a:cubicBezTo>
                  <a:cubicBezTo>
                    <a:pt x="5537" y="4454"/>
                    <a:pt x="4364" y="3372"/>
                    <a:pt x="2593" y="3372"/>
                  </a:cubicBezTo>
                  <a:cubicBezTo>
                    <a:pt x="2451" y="3372"/>
                    <a:pt x="2305" y="3379"/>
                    <a:pt x="2156" y="3394"/>
                  </a:cubicBezTo>
                  <a:cubicBezTo>
                    <a:pt x="2358" y="1382"/>
                    <a:pt x="1085" y="1"/>
                    <a:pt x="1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857882" y="152840"/>
              <a:ext cx="124601" cy="121029"/>
            </a:xfrm>
            <a:custGeom>
              <a:avLst/>
              <a:gdLst/>
              <a:ahLst/>
              <a:cxnLst/>
              <a:rect l="l" t="t" r="r" b="b"/>
              <a:pathLst>
                <a:path w="3906" h="3794" extrusionOk="0">
                  <a:moveTo>
                    <a:pt x="1418" y="0"/>
                  </a:moveTo>
                  <a:cubicBezTo>
                    <a:pt x="1295" y="0"/>
                    <a:pt x="1171" y="13"/>
                    <a:pt x="1048" y="43"/>
                  </a:cubicBezTo>
                  <a:cubicBezTo>
                    <a:pt x="405" y="210"/>
                    <a:pt x="0" y="722"/>
                    <a:pt x="48" y="1400"/>
                  </a:cubicBezTo>
                  <a:cubicBezTo>
                    <a:pt x="119" y="2281"/>
                    <a:pt x="607" y="2507"/>
                    <a:pt x="155" y="3793"/>
                  </a:cubicBezTo>
                  <a:cubicBezTo>
                    <a:pt x="155" y="3793"/>
                    <a:pt x="893" y="2793"/>
                    <a:pt x="810" y="1650"/>
                  </a:cubicBezTo>
                  <a:cubicBezTo>
                    <a:pt x="726" y="519"/>
                    <a:pt x="2750" y="1186"/>
                    <a:pt x="3905" y="43"/>
                  </a:cubicBezTo>
                  <a:lnTo>
                    <a:pt x="3905" y="43"/>
                  </a:lnTo>
                  <a:cubicBezTo>
                    <a:pt x="3643" y="126"/>
                    <a:pt x="3358" y="174"/>
                    <a:pt x="3084" y="198"/>
                  </a:cubicBezTo>
                  <a:cubicBezTo>
                    <a:pt x="3033" y="202"/>
                    <a:pt x="2982" y="204"/>
                    <a:pt x="2932" y="204"/>
                  </a:cubicBezTo>
                  <a:cubicBezTo>
                    <a:pt x="2420" y="204"/>
                    <a:pt x="1920" y="0"/>
                    <a:pt x="1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862795" y="154180"/>
              <a:ext cx="124633" cy="122911"/>
            </a:xfrm>
            <a:custGeom>
              <a:avLst/>
              <a:gdLst/>
              <a:ahLst/>
              <a:cxnLst/>
              <a:rect l="l" t="t" r="r" b="b"/>
              <a:pathLst>
                <a:path w="3907" h="3853" extrusionOk="0">
                  <a:moveTo>
                    <a:pt x="3751" y="1"/>
                  </a:moveTo>
                  <a:cubicBezTo>
                    <a:pt x="2620" y="1121"/>
                    <a:pt x="3249" y="3087"/>
                    <a:pt x="2199" y="3087"/>
                  </a:cubicBezTo>
                  <a:cubicBezTo>
                    <a:pt x="2177" y="3087"/>
                    <a:pt x="2155" y="3086"/>
                    <a:pt x="2132" y="3085"/>
                  </a:cubicBezTo>
                  <a:cubicBezTo>
                    <a:pt x="2080" y="3081"/>
                    <a:pt x="2028" y="3080"/>
                    <a:pt x="1976" y="3080"/>
                  </a:cubicBezTo>
                  <a:cubicBezTo>
                    <a:pt x="911" y="3080"/>
                    <a:pt x="1" y="3751"/>
                    <a:pt x="1" y="3751"/>
                  </a:cubicBezTo>
                  <a:cubicBezTo>
                    <a:pt x="406" y="3605"/>
                    <a:pt x="706" y="3553"/>
                    <a:pt x="955" y="3553"/>
                  </a:cubicBezTo>
                  <a:cubicBezTo>
                    <a:pt x="1494" y="3553"/>
                    <a:pt x="1791" y="3798"/>
                    <a:pt x="2394" y="3847"/>
                  </a:cubicBezTo>
                  <a:cubicBezTo>
                    <a:pt x="2438" y="3850"/>
                    <a:pt x="2480" y="3852"/>
                    <a:pt x="2522" y="3852"/>
                  </a:cubicBezTo>
                  <a:cubicBezTo>
                    <a:pt x="3128" y="3852"/>
                    <a:pt x="3595" y="3459"/>
                    <a:pt x="3739" y="2858"/>
                  </a:cubicBezTo>
                  <a:cubicBezTo>
                    <a:pt x="3906" y="2180"/>
                    <a:pt x="3525" y="1513"/>
                    <a:pt x="3597" y="822"/>
                  </a:cubicBezTo>
                  <a:cubicBezTo>
                    <a:pt x="3620" y="549"/>
                    <a:pt x="3668" y="263"/>
                    <a:pt x="3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950331" y="124895"/>
              <a:ext cx="62715" cy="56782"/>
            </a:xfrm>
            <a:custGeom>
              <a:avLst/>
              <a:gdLst/>
              <a:ahLst/>
              <a:cxnLst/>
              <a:rect l="l" t="t" r="r" b="b"/>
              <a:pathLst>
                <a:path w="1966" h="1780" extrusionOk="0">
                  <a:moveTo>
                    <a:pt x="1833" y="1"/>
                  </a:moveTo>
                  <a:cubicBezTo>
                    <a:pt x="0" y="1"/>
                    <a:pt x="150" y="1776"/>
                    <a:pt x="150" y="1776"/>
                  </a:cubicBezTo>
                  <a:cubicBezTo>
                    <a:pt x="150" y="1776"/>
                    <a:pt x="185" y="1779"/>
                    <a:pt x="245" y="1779"/>
                  </a:cubicBezTo>
                  <a:cubicBezTo>
                    <a:pt x="618" y="1779"/>
                    <a:pt x="1965" y="1664"/>
                    <a:pt x="1924" y="2"/>
                  </a:cubicBezTo>
                  <a:cubicBezTo>
                    <a:pt x="1893" y="1"/>
                    <a:pt x="1863" y="1"/>
                    <a:pt x="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925480" y="104064"/>
              <a:ext cx="53592" cy="47499"/>
            </a:xfrm>
            <a:custGeom>
              <a:avLst/>
              <a:gdLst/>
              <a:ahLst/>
              <a:cxnLst/>
              <a:rect l="l" t="t" r="r" b="b"/>
              <a:pathLst>
                <a:path w="1680" h="1489" extrusionOk="0">
                  <a:moveTo>
                    <a:pt x="834" y="0"/>
                  </a:moveTo>
                  <a:cubicBezTo>
                    <a:pt x="0" y="786"/>
                    <a:pt x="834" y="1489"/>
                    <a:pt x="834" y="1489"/>
                  </a:cubicBezTo>
                  <a:cubicBezTo>
                    <a:pt x="834" y="1489"/>
                    <a:pt x="1679" y="786"/>
                    <a:pt x="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985486" y="172746"/>
              <a:ext cx="47499" cy="23861"/>
            </a:xfrm>
            <a:custGeom>
              <a:avLst/>
              <a:gdLst/>
              <a:ahLst/>
              <a:cxnLst/>
              <a:rect l="l" t="t" r="r" b="b"/>
              <a:pathLst>
                <a:path w="1489" h="748" extrusionOk="0">
                  <a:moveTo>
                    <a:pt x="754" y="1"/>
                  </a:moveTo>
                  <a:cubicBezTo>
                    <a:pt x="313" y="1"/>
                    <a:pt x="1" y="371"/>
                    <a:pt x="1" y="371"/>
                  </a:cubicBezTo>
                  <a:cubicBezTo>
                    <a:pt x="1" y="371"/>
                    <a:pt x="313" y="747"/>
                    <a:pt x="754" y="747"/>
                  </a:cubicBezTo>
                  <a:cubicBezTo>
                    <a:pt x="974" y="747"/>
                    <a:pt x="1227" y="653"/>
                    <a:pt x="1489" y="371"/>
                  </a:cubicBezTo>
                  <a:cubicBezTo>
                    <a:pt x="1227" y="94"/>
                    <a:pt x="974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718092" y="136730"/>
              <a:ext cx="98794" cy="156501"/>
            </a:xfrm>
            <a:custGeom>
              <a:avLst/>
              <a:gdLst/>
              <a:ahLst/>
              <a:cxnLst/>
              <a:rect l="l" t="t" r="r" b="b"/>
              <a:pathLst>
                <a:path w="3097" h="4906" extrusionOk="0">
                  <a:moveTo>
                    <a:pt x="1291" y="0"/>
                  </a:moveTo>
                  <a:cubicBezTo>
                    <a:pt x="939" y="0"/>
                    <a:pt x="587" y="156"/>
                    <a:pt x="358" y="429"/>
                  </a:cubicBezTo>
                  <a:cubicBezTo>
                    <a:pt x="48" y="798"/>
                    <a:pt x="1" y="1358"/>
                    <a:pt x="227" y="1774"/>
                  </a:cubicBezTo>
                  <a:cubicBezTo>
                    <a:pt x="394" y="2096"/>
                    <a:pt x="739" y="2334"/>
                    <a:pt x="1096" y="2346"/>
                  </a:cubicBezTo>
                  <a:cubicBezTo>
                    <a:pt x="1465" y="2346"/>
                    <a:pt x="1834" y="2084"/>
                    <a:pt x="1894" y="1727"/>
                  </a:cubicBezTo>
                  <a:cubicBezTo>
                    <a:pt x="1965" y="1369"/>
                    <a:pt x="1668" y="977"/>
                    <a:pt x="1310" y="977"/>
                  </a:cubicBezTo>
                  <a:cubicBezTo>
                    <a:pt x="1306" y="976"/>
                    <a:pt x="1301" y="976"/>
                    <a:pt x="1296" y="976"/>
                  </a:cubicBezTo>
                  <a:cubicBezTo>
                    <a:pt x="934" y="976"/>
                    <a:pt x="646" y="1421"/>
                    <a:pt x="822" y="1739"/>
                  </a:cubicBezTo>
                  <a:cubicBezTo>
                    <a:pt x="489" y="1584"/>
                    <a:pt x="394" y="1096"/>
                    <a:pt x="596" y="798"/>
                  </a:cubicBezTo>
                  <a:cubicBezTo>
                    <a:pt x="748" y="587"/>
                    <a:pt x="1007" y="484"/>
                    <a:pt x="1268" y="484"/>
                  </a:cubicBezTo>
                  <a:cubicBezTo>
                    <a:pt x="1376" y="484"/>
                    <a:pt x="1483" y="501"/>
                    <a:pt x="1584" y="536"/>
                  </a:cubicBezTo>
                  <a:cubicBezTo>
                    <a:pt x="1929" y="655"/>
                    <a:pt x="2191" y="953"/>
                    <a:pt x="2346" y="1286"/>
                  </a:cubicBezTo>
                  <a:cubicBezTo>
                    <a:pt x="2584" y="1798"/>
                    <a:pt x="2656" y="2477"/>
                    <a:pt x="2703" y="3048"/>
                  </a:cubicBezTo>
                  <a:cubicBezTo>
                    <a:pt x="2763" y="3667"/>
                    <a:pt x="2739" y="4286"/>
                    <a:pt x="2620" y="4906"/>
                  </a:cubicBezTo>
                  <a:cubicBezTo>
                    <a:pt x="3096" y="3739"/>
                    <a:pt x="3061" y="2667"/>
                    <a:pt x="2775" y="1572"/>
                  </a:cubicBezTo>
                  <a:cubicBezTo>
                    <a:pt x="2608" y="941"/>
                    <a:pt x="2275" y="274"/>
                    <a:pt x="1656" y="60"/>
                  </a:cubicBezTo>
                  <a:cubicBezTo>
                    <a:pt x="1538" y="19"/>
                    <a:pt x="1414" y="0"/>
                    <a:pt x="12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8842665" y="322648"/>
              <a:ext cx="159564" cy="92446"/>
            </a:xfrm>
            <a:custGeom>
              <a:avLst/>
              <a:gdLst/>
              <a:ahLst/>
              <a:cxnLst/>
              <a:rect l="l" t="t" r="r" b="b"/>
              <a:pathLst>
                <a:path w="5002" h="2898" extrusionOk="0">
                  <a:moveTo>
                    <a:pt x="1810" y="0"/>
                  </a:moveTo>
                  <a:cubicBezTo>
                    <a:pt x="1222" y="0"/>
                    <a:pt x="625" y="109"/>
                    <a:pt x="1" y="363"/>
                  </a:cubicBezTo>
                  <a:cubicBezTo>
                    <a:pt x="404" y="286"/>
                    <a:pt x="808" y="249"/>
                    <a:pt x="1211" y="249"/>
                  </a:cubicBezTo>
                  <a:cubicBezTo>
                    <a:pt x="1427" y="249"/>
                    <a:pt x="1643" y="259"/>
                    <a:pt x="1858" y="280"/>
                  </a:cubicBezTo>
                  <a:cubicBezTo>
                    <a:pt x="2430" y="328"/>
                    <a:pt x="3108" y="399"/>
                    <a:pt x="3620" y="637"/>
                  </a:cubicBezTo>
                  <a:cubicBezTo>
                    <a:pt x="3954" y="792"/>
                    <a:pt x="4251" y="1054"/>
                    <a:pt x="4370" y="1399"/>
                  </a:cubicBezTo>
                  <a:cubicBezTo>
                    <a:pt x="4490" y="1745"/>
                    <a:pt x="4406" y="2173"/>
                    <a:pt x="4109" y="2388"/>
                  </a:cubicBezTo>
                  <a:cubicBezTo>
                    <a:pt x="4002" y="2464"/>
                    <a:pt x="3871" y="2501"/>
                    <a:pt x="3739" y="2501"/>
                  </a:cubicBezTo>
                  <a:cubicBezTo>
                    <a:pt x="3504" y="2501"/>
                    <a:pt x="3267" y="2383"/>
                    <a:pt x="3168" y="2161"/>
                  </a:cubicBezTo>
                  <a:lnTo>
                    <a:pt x="3168" y="2161"/>
                  </a:lnTo>
                  <a:cubicBezTo>
                    <a:pt x="3234" y="2198"/>
                    <a:pt x="3306" y="2215"/>
                    <a:pt x="3377" y="2215"/>
                  </a:cubicBezTo>
                  <a:cubicBezTo>
                    <a:pt x="3656" y="2215"/>
                    <a:pt x="3939" y="1966"/>
                    <a:pt x="3930" y="1673"/>
                  </a:cubicBezTo>
                  <a:cubicBezTo>
                    <a:pt x="3930" y="1348"/>
                    <a:pt x="3604" y="1082"/>
                    <a:pt x="3276" y="1082"/>
                  </a:cubicBezTo>
                  <a:cubicBezTo>
                    <a:pt x="3244" y="1082"/>
                    <a:pt x="3212" y="1084"/>
                    <a:pt x="3180" y="1090"/>
                  </a:cubicBezTo>
                  <a:cubicBezTo>
                    <a:pt x="2823" y="1149"/>
                    <a:pt x="2561" y="1518"/>
                    <a:pt x="2561" y="1887"/>
                  </a:cubicBezTo>
                  <a:cubicBezTo>
                    <a:pt x="2573" y="2245"/>
                    <a:pt x="2811" y="2590"/>
                    <a:pt x="3132" y="2757"/>
                  </a:cubicBezTo>
                  <a:cubicBezTo>
                    <a:pt x="3306" y="2851"/>
                    <a:pt x="3504" y="2898"/>
                    <a:pt x="3704" y="2898"/>
                  </a:cubicBezTo>
                  <a:cubicBezTo>
                    <a:pt x="3982" y="2898"/>
                    <a:pt x="4262" y="2806"/>
                    <a:pt x="4478" y="2626"/>
                  </a:cubicBezTo>
                  <a:cubicBezTo>
                    <a:pt x="4847" y="2316"/>
                    <a:pt x="5002" y="1780"/>
                    <a:pt x="4847" y="1328"/>
                  </a:cubicBezTo>
                  <a:cubicBezTo>
                    <a:pt x="4632" y="709"/>
                    <a:pt x="3966" y="387"/>
                    <a:pt x="3335" y="221"/>
                  </a:cubicBezTo>
                  <a:cubicBezTo>
                    <a:pt x="2825" y="82"/>
                    <a:pt x="2321" y="0"/>
                    <a:pt x="1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531540" y="110125"/>
              <a:ext cx="696218" cy="94233"/>
            </a:xfrm>
            <a:custGeom>
              <a:avLst/>
              <a:gdLst/>
              <a:ahLst/>
              <a:cxnLst/>
              <a:rect l="l" t="t" r="r" b="b"/>
              <a:pathLst>
                <a:path w="21825" h="2954" extrusionOk="0">
                  <a:moveTo>
                    <a:pt x="21825" y="1"/>
                  </a:moveTo>
                  <a:cubicBezTo>
                    <a:pt x="19110" y="215"/>
                    <a:pt x="17455" y="2465"/>
                    <a:pt x="17455" y="2465"/>
                  </a:cubicBezTo>
                  <a:lnTo>
                    <a:pt x="1" y="2954"/>
                  </a:lnTo>
                  <a:lnTo>
                    <a:pt x="20384" y="2954"/>
                  </a:lnTo>
                  <a:cubicBezTo>
                    <a:pt x="20360" y="775"/>
                    <a:pt x="21825" y="1"/>
                    <a:pt x="21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925863" y="919512"/>
              <a:ext cx="94233" cy="695867"/>
            </a:xfrm>
            <a:custGeom>
              <a:avLst/>
              <a:gdLst/>
              <a:ahLst/>
              <a:cxnLst/>
              <a:rect l="l" t="t" r="r" b="b"/>
              <a:pathLst>
                <a:path w="2954" h="21814" extrusionOk="0">
                  <a:moveTo>
                    <a:pt x="2953" y="1"/>
                  </a:moveTo>
                  <a:cubicBezTo>
                    <a:pt x="2953" y="1"/>
                    <a:pt x="2185" y="1442"/>
                    <a:pt x="27" y="1442"/>
                  </a:cubicBezTo>
                  <a:cubicBezTo>
                    <a:pt x="18" y="1442"/>
                    <a:pt x="9" y="1442"/>
                    <a:pt x="0" y="1442"/>
                  </a:cubicBezTo>
                  <a:lnTo>
                    <a:pt x="0" y="4359"/>
                  </a:lnTo>
                  <a:lnTo>
                    <a:pt x="0" y="21813"/>
                  </a:lnTo>
                  <a:lnTo>
                    <a:pt x="489" y="4359"/>
                  </a:lnTo>
                  <a:cubicBezTo>
                    <a:pt x="489" y="4359"/>
                    <a:pt x="2739" y="2704"/>
                    <a:pt x="29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433983" y="4712996"/>
              <a:ext cx="349082" cy="318968"/>
            </a:xfrm>
            <a:custGeom>
              <a:avLst/>
              <a:gdLst/>
              <a:ahLst/>
              <a:cxnLst/>
              <a:rect l="l" t="t" r="r" b="b"/>
              <a:pathLst>
                <a:path w="10943" h="9999" extrusionOk="0">
                  <a:moveTo>
                    <a:pt x="5929" y="0"/>
                  </a:moveTo>
                  <a:cubicBezTo>
                    <a:pt x="5026" y="0"/>
                    <a:pt x="4123" y="193"/>
                    <a:pt x="3311" y="589"/>
                  </a:cubicBezTo>
                  <a:cubicBezTo>
                    <a:pt x="1894" y="1267"/>
                    <a:pt x="775" y="2577"/>
                    <a:pt x="394" y="4101"/>
                  </a:cubicBezTo>
                  <a:cubicBezTo>
                    <a:pt x="1" y="5625"/>
                    <a:pt x="382" y="7340"/>
                    <a:pt x="1430" y="8518"/>
                  </a:cubicBezTo>
                  <a:cubicBezTo>
                    <a:pt x="2264" y="9447"/>
                    <a:pt x="3513" y="9999"/>
                    <a:pt x="4757" y="9999"/>
                  </a:cubicBezTo>
                  <a:cubicBezTo>
                    <a:pt x="5075" y="9999"/>
                    <a:pt x="5393" y="9963"/>
                    <a:pt x="5704" y="9887"/>
                  </a:cubicBezTo>
                  <a:cubicBezTo>
                    <a:pt x="6502" y="9685"/>
                    <a:pt x="7252" y="9245"/>
                    <a:pt x="7740" y="8578"/>
                  </a:cubicBezTo>
                  <a:cubicBezTo>
                    <a:pt x="8228" y="7935"/>
                    <a:pt x="8454" y="7101"/>
                    <a:pt x="8359" y="6304"/>
                  </a:cubicBezTo>
                  <a:cubicBezTo>
                    <a:pt x="8264" y="5494"/>
                    <a:pt x="7811" y="4720"/>
                    <a:pt x="7121" y="4280"/>
                  </a:cubicBezTo>
                  <a:cubicBezTo>
                    <a:pt x="6849" y="4110"/>
                    <a:pt x="6461" y="4012"/>
                    <a:pt x="6058" y="4012"/>
                  </a:cubicBezTo>
                  <a:cubicBezTo>
                    <a:pt x="5615" y="4012"/>
                    <a:pt x="5154" y="4130"/>
                    <a:pt x="4811" y="4399"/>
                  </a:cubicBezTo>
                  <a:cubicBezTo>
                    <a:pt x="4091" y="4964"/>
                    <a:pt x="3938" y="6909"/>
                    <a:pt x="5089" y="6909"/>
                  </a:cubicBezTo>
                  <a:cubicBezTo>
                    <a:pt x="5176" y="6909"/>
                    <a:pt x="5269" y="6898"/>
                    <a:pt x="5370" y="6875"/>
                  </a:cubicBezTo>
                  <a:cubicBezTo>
                    <a:pt x="5811" y="6780"/>
                    <a:pt x="6121" y="6304"/>
                    <a:pt x="6049" y="5863"/>
                  </a:cubicBezTo>
                  <a:cubicBezTo>
                    <a:pt x="5971" y="5451"/>
                    <a:pt x="5580" y="5132"/>
                    <a:pt x="5169" y="5132"/>
                  </a:cubicBezTo>
                  <a:cubicBezTo>
                    <a:pt x="5141" y="5132"/>
                    <a:pt x="5113" y="5134"/>
                    <a:pt x="5085" y="5137"/>
                  </a:cubicBezTo>
                  <a:cubicBezTo>
                    <a:pt x="5276" y="4791"/>
                    <a:pt x="5668" y="4618"/>
                    <a:pt x="6066" y="4618"/>
                  </a:cubicBezTo>
                  <a:cubicBezTo>
                    <a:pt x="6311" y="4618"/>
                    <a:pt x="6559" y="4684"/>
                    <a:pt x="6764" y="4815"/>
                  </a:cubicBezTo>
                  <a:cubicBezTo>
                    <a:pt x="7299" y="5161"/>
                    <a:pt x="7549" y="5839"/>
                    <a:pt x="7537" y="6482"/>
                  </a:cubicBezTo>
                  <a:cubicBezTo>
                    <a:pt x="7514" y="7828"/>
                    <a:pt x="6347" y="9042"/>
                    <a:pt x="5001" y="9137"/>
                  </a:cubicBezTo>
                  <a:cubicBezTo>
                    <a:pt x="4945" y="9141"/>
                    <a:pt x="4888" y="9143"/>
                    <a:pt x="4831" y="9143"/>
                  </a:cubicBezTo>
                  <a:cubicBezTo>
                    <a:pt x="4137" y="9143"/>
                    <a:pt x="3441" y="8880"/>
                    <a:pt x="2858" y="8506"/>
                  </a:cubicBezTo>
                  <a:cubicBezTo>
                    <a:pt x="2275" y="8149"/>
                    <a:pt x="1763" y="7673"/>
                    <a:pt x="1418" y="7090"/>
                  </a:cubicBezTo>
                  <a:cubicBezTo>
                    <a:pt x="560" y="5673"/>
                    <a:pt x="846" y="3720"/>
                    <a:pt x="1918" y="2446"/>
                  </a:cubicBezTo>
                  <a:cubicBezTo>
                    <a:pt x="2977" y="1172"/>
                    <a:pt x="4716" y="791"/>
                    <a:pt x="6371" y="636"/>
                  </a:cubicBezTo>
                  <a:cubicBezTo>
                    <a:pt x="6530" y="620"/>
                    <a:pt x="6685" y="613"/>
                    <a:pt x="6836" y="613"/>
                  </a:cubicBezTo>
                  <a:cubicBezTo>
                    <a:pt x="8490" y="613"/>
                    <a:pt x="9666" y="1524"/>
                    <a:pt x="10943" y="2375"/>
                  </a:cubicBezTo>
                  <a:cubicBezTo>
                    <a:pt x="10264" y="1398"/>
                    <a:pt x="9026" y="684"/>
                    <a:pt x="7907" y="315"/>
                  </a:cubicBezTo>
                  <a:cubicBezTo>
                    <a:pt x="7272" y="107"/>
                    <a:pt x="6600" y="0"/>
                    <a:pt x="5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8230424" y="4872085"/>
              <a:ext cx="199024" cy="153152"/>
            </a:xfrm>
            <a:custGeom>
              <a:avLst/>
              <a:gdLst/>
              <a:ahLst/>
              <a:cxnLst/>
              <a:rect l="l" t="t" r="r" b="b"/>
              <a:pathLst>
                <a:path w="6239" h="4801" extrusionOk="0">
                  <a:moveTo>
                    <a:pt x="2577" y="1"/>
                  </a:moveTo>
                  <a:cubicBezTo>
                    <a:pt x="1997" y="1"/>
                    <a:pt x="1420" y="292"/>
                    <a:pt x="1048" y="745"/>
                  </a:cubicBezTo>
                  <a:cubicBezTo>
                    <a:pt x="0" y="1983"/>
                    <a:pt x="655" y="3877"/>
                    <a:pt x="2036" y="4543"/>
                  </a:cubicBezTo>
                  <a:cubicBezTo>
                    <a:pt x="2393" y="4717"/>
                    <a:pt x="2789" y="4800"/>
                    <a:pt x="3186" y="4800"/>
                  </a:cubicBezTo>
                  <a:cubicBezTo>
                    <a:pt x="3716" y="4800"/>
                    <a:pt x="4248" y="4651"/>
                    <a:pt x="4691" y="4365"/>
                  </a:cubicBezTo>
                  <a:cubicBezTo>
                    <a:pt x="5298" y="3960"/>
                    <a:pt x="5739" y="3353"/>
                    <a:pt x="5989" y="2674"/>
                  </a:cubicBezTo>
                  <a:cubicBezTo>
                    <a:pt x="6108" y="2329"/>
                    <a:pt x="6179" y="1972"/>
                    <a:pt x="6215" y="1614"/>
                  </a:cubicBezTo>
                  <a:cubicBezTo>
                    <a:pt x="6239" y="1233"/>
                    <a:pt x="6179" y="852"/>
                    <a:pt x="6227" y="483"/>
                  </a:cubicBezTo>
                  <a:lnTo>
                    <a:pt x="6227" y="483"/>
                  </a:lnTo>
                  <a:cubicBezTo>
                    <a:pt x="6132" y="1210"/>
                    <a:pt x="5798" y="2031"/>
                    <a:pt x="5405" y="2662"/>
                  </a:cubicBezTo>
                  <a:cubicBezTo>
                    <a:pt x="5394" y="2674"/>
                    <a:pt x="5382" y="2698"/>
                    <a:pt x="5370" y="2722"/>
                  </a:cubicBezTo>
                  <a:cubicBezTo>
                    <a:pt x="4977" y="3317"/>
                    <a:pt x="4382" y="3817"/>
                    <a:pt x="3691" y="4019"/>
                  </a:cubicBezTo>
                  <a:cubicBezTo>
                    <a:pt x="3464" y="4088"/>
                    <a:pt x="3226" y="4122"/>
                    <a:pt x="2989" y="4122"/>
                  </a:cubicBezTo>
                  <a:cubicBezTo>
                    <a:pt x="2480" y="4122"/>
                    <a:pt x="1973" y="3963"/>
                    <a:pt x="1584" y="3638"/>
                  </a:cubicBezTo>
                  <a:cubicBezTo>
                    <a:pt x="1024" y="3150"/>
                    <a:pt x="774" y="2293"/>
                    <a:pt x="1083" y="1614"/>
                  </a:cubicBezTo>
                  <a:cubicBezTo>
                    <a:pt x="1335" y="1064"/>
                    <a:pt x="1938" y="709"/>
                    <a:pt x="2532" y="709"/>
                  </a:cubicBezTo>
                  <a:cubicBezTo>
                    <a:pt x="2670" y="709"/>
                    <a:pt x="2808" y="729"/>
                    <a:pt x="2941" y="769"/>
                  </a:cubicBezTo>
                  <a:cubicBezTo>
                    <a:pt x="3250" y="864"/>
                    <a:pt x="3536" y="1067"/>
                    <a:pt x="3643" y="1364"/>
                  </a:cubicBezTo>
                  <a:cubicBezTo>
                    <a:pt x="3827" y="1802"/>
                    <a:pt x="3545" y="2128"/>
                    <a:pt x="3106" y="2128"/>
                  </a:cubicBezTo>
                  <a:cubicBezTo>
                    <a:pt x="3091" y="2128"/>
                    <a:pt x="3076" y="2127"/>
                    <a:pt x="3060" y="2126"/>
                  </a:cubicBezTo>
                  <a:cubicBezTo>
                    <a:pt x="3227" y="1888"/>
                    <a:pt x="3108" y="1519"/>
                    <a:pt x="2846" y="1400"/>
                  </a:cubicBezTo>
                  <a:cubicBezTo>
                    <a:pt x="2776" y="1370"/>
                    <a:pt x="2702" y="1356"/>
                    <a:pt x="2628" y="1356"/>
                  </a:cubicBezTo>
                  <a:cubicBezTo>
                    <a:pt x="2411" y="1356"/>
                    <a:pt x="2193" y="1478"/>
                    <a:pt x="2096" y="1674"/>
                  </a:cubicBezTo>
                  <a:cubicBezTo>
                    <a:pt x="1953" y="1936"/>
                    <a:pt x="2012" y="2269"/>
                    <a:pt x="2191" y="2495"/>
                  </a:cubicBezTo>
                  <a:cubicBezTo>
                    <a:pt x="2373" y="2711"/>
                    <a:pt x="2652" y="2830"/>
                    <a:pt x="2936" y="2830"/>
                  </a:cubicBezTo>
                  <a:cubicBezTo>
                    <a:pt x="2949" y="2830"/>
                    <a:pt x="2963" y="2829"/>
                    <a:pt x="2977" y="2829"/>
                  </a:cubicBezTo>
                  <a:cubicBezTo>
                    <a:pt x="3667" y="2829"/>
                    <a:pt x="4251" y="2138"/>
                    <a:pt x="4203" y="1448"/>
                  </a:cubicBezTo>
                  <a:cubicBezTo>
                    <a:pt x="4167" y="757"/>
                    <a:pt x="3584" y="150"/>
                    <a:pt x="2893" y="31"/>
                  </a:cubicBezTo>
                  <a:cubicBezTo>
                    <a:pt x="2788" y="11"/>
                    <a:pt x="2682" y="1"/>
                    <a:pt x="2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8507291" y="4725756"/>
              <a:ext cx="214623" cy="136596"/>
            </a:xfrm>
            <a:custGeom>
              <a:avLst/>
              <a:gdLst/>
              <a:ahLst/>
              <a:cxnLst/>
              <a:rect l="l" t="t" r="r" b="b"/>
              <a:pathLst>
                <a:path w="6728" h="4282" extrusionOk="0">
                  <a:moveTo>
                    <a:pt x="4008" y="0"/>
                  </a:moveTo>
                  <a:cubicBezTo>
                    <a:pt x="3960" y="0"/>
                    <a:pt x="3910" y="3"/>
                    <a:pt x="3858" y="10"/>
                  </a:cubicBezTo>
                  <a:cubicBezTo>
                    <a:pt x="3299" y="70"/>
                    <a:pt x="2751" y="260"/>
                    <a:pt x="2263" y="522"/>
                  </a:cubicBezTo>
                  <a:cubicBezTo>
                    <a:pt x="1560" y="903"/>
                    <a:pt x="953" y="1463"/>
                    <a:pt x="525" y="2129"/>
                  </a:cubicBezTo>
                  <a:cubicBezTo>
                    <a:pt x="358" y="2379"/>
                    <a:pt x="215" y="2653"/>
                    <a:pt x="120" y="2939"/>
                  </a:cubicBezTo>
                  <a:cubicBezTo>
                    <a:pt x="36" y="3165"/>
                    <a:pt x="1" y="3439"/>
                    <a:pt x="48" y="3677"/>
                  </a:cubicBezTo>
                  <a:cubicBezTo>
                    <a:pt x="134" y="4042"/>
                    <a:pt x="490" y="4282"/>
                    <a:pt x="830" y="4282"/>
                  </a:cubicBezTo>
                  <a:cubicBezTo>
                    <a:pt x="1057" y="4282"/>
                    <a:pt x="1277" y="4175"/>
                    <a:pt x="1406" y="3927"/>
                  </a:cubicBezTo>
                  <a:cubicBezTo>
                    <a:pt x="1501" y="3737"/>
                    <a:pt x="1489" y="3487"/>
                    <a:pt x="1346" y="3320"/>
                  </a:cubicBezTo>
                  <a:cubicBezTo>
                    <a:pt x="1256" y="3222"/>
                    <a:pt x="1117" y="3167"/>
                    <a:pt x="983" y="3167"/>
                  </a:cubicBezTo>
                  <a:cubicBezTo>
                    <a:pt x="905" y="3167"/>
                    <a:pt x="828" y="3185"/>
                    <a:pt x="763" y="3225"/>
                  </a:cubicBezTo>
                  <a:cubicBezTo>
                    <a:pt x="983" y="1205"/>
                    <a:pt x="2902" y="375"/>
                    <a:pt x="4806" y="375"/>
                  </a:cubicBezTo>
                  <a:cubicBezTo>
                    <a:pt x="5473" y="375"/>
                    <a:pt x="6138" y="477"/>
                    <a:pt x="6728" y="665"/>
                  </a:cubicBezTo>
                  <a:lnTo>
                    <a:pt x="5728" y="165"/>
                  </a:lnTo>
                  <a:cubicBezTo>
                    <a:pt x="5347" y="46"/>
                    <a:pt x="4977" y="70"/>
                    <a:pt x="4585" y="58"/>
                  </a:cubicBezTo>
                  <a:cubicBezTo>
                    <a:pt x="4384" y="48"/>
                    <a:pt x="4206" y="0"/>
                    <a:pt x="4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702142" y="4447772"/>
              <a:ext cx="332749" cy="341745"/>
            </a:xfrm>
            <a:custGeom>
              <a:avLst/>
              <a:gdLst/>
              <a:ahLst/>
              <a:cxnLst/>
              <a:rect l="l" t="t" r="r" b="b"/>
              <a:pathLst>
                <a:path w="10431" h="10713" extrusionOk="0">
                  <a:moveTo>
                    <a:pt x="5482" y="0"/>
                  </a:moveTo>
                  <a:cubicBezTo>
                    <a:pt x="5075" y="0"/>
                    <a:pt x="4669" y="50"/>
                    <a:pt x="4275" y="152"/>
                  </a:cubicBezTo>
                  <a:cubicBezTo>
                    <a:pt x="2751" y="533"/>
                    <a:pt x="1441" y="1652"/>
                    <a:pt x="763" y="3069"/>
                  </a:cubicBezTo>
                  <a:cubicBezTo>
                    <a:pt x="72" y="4486"/>
                    <a:pt x="1" y="6176"/>
                    <a:pt x="489" y="7676"/>
                  </a:cubicBezTo>
                  <a:cubicBezTo>
                    <a:pt x="858" y="8784"/>
                    <a:pt x="1572" y="10034"/>
                    <a:pt x="2560" y="10712"/>
                  </a:cubicBezTo>
                  <a:cubicBezTo>
                    <a:pt x="1620" y="9319"/>
                    <a:pt x="620" y="8045"/>
                    <a:pt x="810" y="6140"/>
                  </a:cubicBezTo>
                  <a:cubicBezTo>
                    <a:pt x="965" y="4486"/>
                    <a:pt x="1346" y="2747"/>
                    <a:pt x="2620" y="1676"/>
                  </a:cubicBezTo>
                  <a:cubicBezTo>
                    <a:pt x="3384" y="1033"/>
                    <a:pt x="4393" y="673"/>
                    <a:pt x="5386" y="673"/>
                  </a:cubicBezTo>
                  <a:cubicBezTo>
                    <a:pt x="6048" y="673"/>
                    <a:pt x="6704" y="833"/>
                    <a:pt x="7275" y="1176"/>
                  </a:cubicBezTo>
                  <a:cubicBezTo>
                    <a:pt x="7847" y="1533"/>
                    <a:pt x="8323" y="2045"/>
                    <a:pt x="8680" y="2616"/>
                  </a:cubicBezTo>
                  <a:cubicBezTo>
                    <a:pt x="9085" y="3259"/>
                    <a:pt x="9359" y="4009"/>
                    <a:pt x="9311" y="4771"/>
                  </a:cubicBezTo>
                  <a:cubicBezTo>
                    <a:pt x="9216" y="6105"/>
                    <a:pt x="8002" y="7272"/>
                    <a:pt x="6656" y="7307"/>
                  </a:cubicBezTo>
                  <a:cubicBezTo>
                    <a:pt x="6642" y="7308"/>
                    <a:pt x="6628" y="7308"/>
                    <a:pt x="6614" y="7308"/>
                  </a:cubicBezTo>
                  <a:cubicBezTo>
                    <a:pt x="5984" y="7308"/>
                    <a:pt x="5327" y="7046"/>
                    <a:pt x="4989" y="6521"/>
                  </a:cubicBezTo>
                  <a:cubicBezTo>
                    <a:pt x="4644" y="5986"/>
                    <a:pt x="4751" y="5152"/>
                    <a:pt x="5311" y="4843"/>
                  </a:cubicBezTo>
                  <a:lnTo>
                    <a:pt x="5311" y="4843"/>
                  </a:lnTo>
                  <a:cubicBezTo>
                    <a:pt x="5263" y="5283"/>
                    <a:pt x="5597" y="5736"/>
                    <a:pt x="6037" y="5807"/>
                  </a:cubicBezTo>
                  <a:cubicBezTo>
                    <a:pt x="6080" y="5814"/>
                    <a:pt x="6123" y="5817"/>
                    <a:pt x="6166" y="5817"/>
                  </a:cubicBezTo>
                  <a:cubicBezTo>
                    <a:pt x="6566" y="5817"/>
                    <a:pt x="6963" y="5527"/>
                    <a:pt x="7049" y="5140"/>
                  </a:cubicBezTo>
                  <a:cubicBezTo>
                    <a:pt x="7233" y="4333"/>
                    <a:pt x="6645" y="4007"/>
                    <a:pt x="5979" y="4007"/>
                  </a:cubicBezTo>
                  <a:cubicBezTo>
                    <a:pt x="5438" y="4007"/>
                    <a:pt x="4845" y="4222"/>
                    <a:pt x="4573" y="4569"/>
                  </a:cubicBezTo>
                  <a:cubicBezTo>
                    <a:pt x="4061" y="5236"/>
                    <a:pt x="4096" y="6307"/>
                    <a:pt x="4454" y="6879"/>
                  </a:cubicBezTo>
                  <a:cubicBezTo>
                    <a:pt x="4894" y="7569"/>
                    <a:pt x="5668" y="8034"/>
                    <a:pt x="6478" y="8129"/>
                  </a:cubicBezTo>
                  <a:cubicBezTo>
                    <a:pt x="6586" y="8140"/>
                    <a:pt x="6696" y="8146"/>
                    <a:pt x="6805" y="8146"/>
                  </a:cubicBezTo>
                  <a:cubicBezTo>
                    <a:pt x="7499" y="8146"/>
                    <a:pt x="8196" y="7921"/>
                    <a:pt x="8752" y="7510"/>
                  </a:cubicBezTo>
                  <a:cubicBezTo>
                    <a:pt x="9418" y="7010"/>
                    <a:pt x="9859" y="6271"/>
                    <a:pt x="10061" y="5462"/>
                  </a:cubicBezTo>
                  <a:cubicBezTo>
                    <a:pt x="10430" y="3938"/>
                    <a:pt x="9859" y="2235"/>
                    <a:pt x="8692" y="1187"/>
                  </a:cubicBezTo>
                  <a:cubicBezTo>
                    <a:pt x="7818" y="411"/>
                    <a:pt x="6649" y="0"/>
                    <a:pt x="5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863560" y="4253592"/>
              <a:ext cx="161063" cy="181926"/>
            </a:xfrm>
            <a:custGeom>
              <a:avLst/>
              <a:gdLst/>
              <a:ahLst/>
              <a:cxnLst/>
              <a:rect l="l" t="t" r="r" b="b"/>
              <a:pathLst>
                <a:path w="5049" h="5703" extrusionOk="0">
                  <a:moveTo>
                    <a:pt x="2270" y="0"/>
                  </a:moveTo>
                  <a:cubicBezTo>
                    <a:pt x="1768" y="0"/>
                    <a:pt x="1268" y="158"/>
                    <a:pt x="846" y="512"/>
                  </a:cubicBezTo>
                  <a:cubicBezTo>
                    <a:pt x="310" y="964"/>
                    <a:pt x="1" y="1679"/>
                    <a:pt x="132" y="2369"/>
                  </a:cubicBezTo>
                  <a:cubicBezTo>
                    <a:pt x="251" y="3048"/>
                    <a:pt x="858" y="3631"/>
                    <a:pt x="1549" y="3679"/>
                  </a:cubicBezTo>
                  <a:cubicBezTo>
                    <a:pt x="1569" y="3680"/>
                    <a:pt x="1589" y="3680"/>
                    <a:pt x="1609" y="3680"/>
                  </a:cubicBezTo>
                  <a:cubicBezTo>
                    <a:pt x="2279" y="3680"/>
                    <a:pt x="2930" y="3111"/>
                    <a:pt x="2930" y="2441"/>
                  </a:cubicBezTo>
                  <a:cubicBezTo>
                    <a:pt x="2942" y="2143"/>
                    <a:pt x="2823" y="1845"/>
                    <a:pt x="2596" y="1655"/>
                  </a:cubicBezTo>
                  <a:cubicBezTo>
                    <a:pt x="2457" y="1545"/>
                    <a:pt x="2276" y="1480"/>
                    <a:pt x="2097" y="1480"/>
                  </a:cubicBezTo>
                  <a:cubicBezTo>
                    <a:pt x="1986" y="1480"/>
                    <a:pt x="1875" y="1505"/>
                    <a:pt x="1775" y="1560"/>
                  </a:cubicBezTo>
                  <a:cubicBezTo>
                    <a:pt x="1513" y="1702"/>
                    <a:pt x="1382" y="2036"/>
                    <a:pt x="1501" y="2310"/>
                  </a:cubicBezTo>
                  <a:cubicBezTo>
                    <a:pt x="1582" y="2488"/>
                    <a:pt x="1780" y="2606"/>
                    <a:pt x="1973" y="2606"/>
                  </a:cubicBezTo>
                  <a:cubicBezTo>
                    <a:pt x="2063" y="2606"/>
                    <a:pt x="2152" y="2581"/>
                    <a:pt x="2227" y="2524"/>
                  </a:cubicBezTo>
                  <a:lnTo>
                    <a:pt x="2227" y="2524"/>
                  </a:lnTo>
                  <a:cubicBezTo>
                    <a:pt x="2246" y="2897"/>
                    <a:pt x="2035" y="3170"/>
                    <a:pt x="1716" y="3170"/>
                  </a:cubicBezTo>
                  <a:cubicBezTo>
                    <a:pt x="1638" y="3170"/>
                    <a:pt x="1554" y="3154"/>
                    <a:pt x="1465" y="3119"/>
                  </a:cubicBezTo>
                  <a:cubicBezTo>
                    <a:pt x="1168" y="3000"/>
                    <a:pt x="965" y="2714"/>
                    <a:pt x="870" y="2417"/>
                  </a:cubicBezTo>
                  <a:cubicBezTo>
                    <a:pt x="656" y="1702"/>
                    <a:pt x="1037" y="857"/>
                    <a:pt x="1715" y="547"/>
                  </a:cubicBezTo>
                  <a:cubicBezTo>
                    <a:pt x="1916" y="456"/>
                    <a:pt x="2133" y="413"/>
                    <a:pt x="2351" y="413"/>
                  </a:cubicBezTo>
                  <a:cubicBezTo>
                    <a:pt x="2869" y="413"/>
                    <a:pt x="3396" y="654"/>
                    <a:pt x="3739" y="1048"/>
                  </a:cubicBezTo>
                  <a:cubicBezTo>
                    <a:pt x="4216" y="1619"/>
                    <a:pt x="4335" y="2452"/>
                    <a:pt x="4120" y="3155"/>
                  </a:cubicBezTo>
                  <a:cubicBezTo>
                    <a:pt x="3918" y="3845"/>
                    <a:pt x="3418" y="4453"/>
                    <a:pt x="2823" y="4834"/>
                  </a:cubicBezTo>
                  <a:cubicBezTo>
                    <a:pt x="2799" y="4846"/>
                    <a:pt x="2775" y="4858"/>
                    <a:pt x="2763" y="4869"/>
                  </a:cubicBezTo>
                  <a:cubicBezTo>
                    <a:pt x="2141" y="5269"/>
                    <a:pt x="1334" y="5587"/>
                    <a:pt x="615" y="5698"/>
                  </a:cubicBezTo>
                  <a:lnTo>
                    <a:pt x="615" y="5698"/>
                  </a:lnTo>
                  <a:cubicBezTo>
                    <a:pt x="723" y="5683"/>
                    <a:pt x="833" y="5678"/>
                    <a:pt x="943" y="5678"/>
                  </a:cubicBezTo>
                  <a:cubicBezTo>
                    <a:pt x="1115" y="5678"/>
                    <a:pt x="1289" y="5690"/>
                    <a:pt x="1463" y="5690"/>
                  </a:cubicBezTo>
                  <a:cubicBezTo>
                    <a:pt x="1547" y="5690"/>
                    <a:pt x="1631" y="5687"/>
                    <a:pt x="1715" y="5679"/>
                  </a:cubicBezTo>
                  <a:cubicBezTo>
                    <a:pt x="2072" y="5643"/>
                    <a:pt x="2430" y="5572"/>
                    <a:pt x="2775" y="5453"/>
                  </a:cubicBezTo>
                  <a:cubicBezTo>
                    <a:pt x="3454" y="5203"/>
                    <a:pt x="4061" y="4762"/>
                    <a:pt x="4466" y="4155"/>
                  </a:cubicBezTo>
                  <a:cubicBezTo>
                    <a:pt x="4966" y="3381"/>
                    <a:pt x="5049" y="2345"/>
                    <a:pt x="4644" y="1500"/>
                  </a:cubicBezTo>
                  <a:cubicBezTo>
                    <a:pt x="4213" y="590"/>
                    <a:pt x="3238" y="0"/>
                    <a:pt x="2270" y="0"/>
                  </a:cubicBezTo>
                  <a:close/>
                  <a:moveTo>
                    <a:pt x="615" y="5698"/>
                  </a:moveTo>
                  <a:cubicBezTo>
                    <a:pt x="605" y="5700"/>
                    <a:pt x="594" y="5701"/>
                    <a:pt x="584" y="5703"/>
                  </a:cubicBezTo>
                  <a:cubicBezTo>
                    <a:pt x="594" y="5701"/>
                    <a:pt x="605" y="5700"/>
                    <a:pt x="615" y="569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718475" y="4514317"/>
              <a:ext cx="147027" cy="213666"/>
            </a:xfrm>
            <a:custGeom>
              <a:avLst/>
              <a:gdLst/>
              <a:ahLst/>
              <a:cxnLst/>
              <a:rect l="l" t="t" r="r" b="b"/>
              <a:pathLst>
                <a:path w="4609" h="6698" extrusionOk="0">
                  <a:moveTo>
                    <a:pt x="3485" y="1"/>
                  </a:moveTo>
                  <a:cubicBezTo>
                    <a:pt x="3318" y="1"/>
                    <a:pt x="3146" y="35"/>
                    <a:pt x="2989" y="90"/>
                  </a:cubicBezTo>
                  <a:cubicBezTo>
                    <a:pt x="2715" y="185"/>
                    <a:pt x="2441" y="328"/>
                    <a:pt x="2191" y="495"/>
                  </a:cubicBezTo>
                  <a:cubicBezTo>
                    <a:pt x="1525" y="923"/>
                    <a:pt x="965" y="1530"/>
                    <a:pt x="584" y="2233"/>
                  </a:cubicBezTo>
                  <a:cubicBezTo>
                    <a:pt x="322" y="2733"/>
                    <a:pt x="132" y="3269"/>
                    <a:pt x="72" y="3828"/>
                  </a:cubicBezTo>
                  <a:cubicBezTo>
                    <a:pt x="36" y="4090"/>
                    <a:pt x="108" y="4305"/>
                    <a:pt x="120" y="4555"/>
                  </a:cubicBezTo>
                  <a:cubicBezTo>
                    <a:pt x="132" y="4959"/>
                    <a:pt x="108" y="5317"/>
                    <a:pt x="227" y="5698"/>
                  </a:cubicBezTo>
                  <a:lnTo>
                    <a:pt x="727" y="6698"/>
                  </a:lnTo>
                  <a:cubicBezTo>
                    <a:pt x="1" y="4424"/>
                    <a:pt x="560" y="1030"/>
                    <a:pt x="3287" y="733"/>
                  </a:cubicBezTo>
                  <a:lnTo>
                    <a:pt x="3287" y="733"/>
                  </a:lnTo>
                  <a:cubicBezTo>
                    <a:pt x="3168" y="911"/>
                    <a:pt x="3227" y="1173"/>
                    <a:pt x="3382" y="1316"/>
                  </a:cubicBezTo>
                  <a:cubicBezTo>
                    <a:pt x="3478" y="1398"/>
                    <a:pt x="3601" y="1437"/>
                    <a:pt x="3725" y="1437"/>
                  </a:cubicBezTo>
                  <a:cubicBezTo>
                    <a:pt x="3817" y="1437"/>
                    <a:pt x="3908" y="1416"/>
                    <a:pt x="3989" y="1376"/>
                  </a:cubicBezTo>
                  <a:cubicBezTo>
                    <a:pt x="4608" y="1054"/>
                    <a:pt x="4346" y="161"/>
                    <a:pt x="3739" y="30"/>
                  </a:cubicBezTo>
                  <a:cubicBezTo>
                    <a:pt x="3658" y="10"/>
                    <a:pt x="3572" y="1"/>
                    <a:pt x="3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781511" y="4787580"/>
              <a:ext cx="176662" cy="176279"/>
            </a:xfrm>
            <a:custGeom>
              <a:avLst/>
              <a:gdLst/>
              <a:ahLst/>
              <a:cxnLst/>
              <a:rect l="l" t="t" r="r" b="b"/>
              <a:pathLst>
                <a:path w="5538" h="5526" extrusionOk="0">
                  <a:moveTo>
                    <a:pt x="1" y="1"/>
                  </a:moveTo>
                  <a:cubicBezTo>
                    <a:pt x="1" y="1"/>
                    <a:pt x="2180" y="2680"/>
                    <a:pt x="1084" y="5525"/>
                  </a:cubicBezTo>
                  <a:cubicBezTo>
                    <a:pt x="1084" y="5525"/>
                    <a:pt x="2358" y="4156"/>
                    <a:pt x="2156" y="2144"/>
                  </a:cubicBezTo>
                  <a:lnTo>
                    <a:pt x="2156" y="2144"/>
                  </a:lnTo>
                  <a:cubicBezTo>
                    <a:pt x="2305" y="2159"/>
                    <a:pt x="2451" y="2166"/>
                    <a:pt x="2593" y="2166"/>
                  </a:cubicBezTo>
                  <a:cubicBezTo>
                    <a:pt x="4364" y="2166"/>
                    <a:pt x="5537" y="1085"/>
                    <a:pt x="5537" y="1084"/>
                  </a:cubicBezTo>
                  <a:lnTo>
                    <a:pt x="5537" y="1084"/>
                  </a:lnTo>
                  <a:cubicBezTo>
                    <a:pt x="4968" y="1301"/>
                    <a:pt x="4405" y="1388"/>
                    <a:pt x="3869" y="1388"/>
                  </a:cubicBezTo>
                  <a:cubicBezTo>
                    <a:pt x="1723" y="138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857882" y="4868480"/>
              <a:ext cx="124601" cy="120678"/>
            </a:xfrm>
            <a:custGeom>
              <a:avLst/>
              <a:gdLst/>
              <a:ahLst/>
              <a:cxnLst/>
              <a:rect l="l" t="t" r="r" b="b"/>
              <a:pathLst>
                <a:path w="3906" h="3783" extrusionOk="0">
                  <a:moveTo>
                    <a:pt x="155" y="1"/>
                  </a:moveTo>
                  <a:cubicBezTo>
                    <a:pt x="607" y="1287"/>
                    <a:pt x="119" y="1513"/>
                    <a:pt x="48" y="2394"/>
                  </a:cubicBezTo>
                  <a:cubicBezTo>
                    <a:pt x="0" y="3073"/>
                    <a:pt x="405" y="3585"/>
                    <a:pt x="1048" y="3740"/>
                  </a:cubicBezTo>
                  <a:cubicBezTo>
                    <a:pt x="1172" y="3770"/>
                    <a:pt x="1295" y="3782"/>
                    <a:pt x="1419" y="3782"/>
                  </a:cubicBezTo>
                  <a:cubicBezTo>
                    <a:pt x="1912" y="3782"/>
                    <a:pt x="2402" y="3588"/>
                    <a:pt x="2903" y="3588"/>
                  </a:cubicBezTo>
                  <a:cubicBezTo>
                    <a:pt x="2963" y="3588"/>
                    <a:pt x="3024" y="3590"/>
                    <a:pt x="3084" y="3597"/>
                  </a:cubicBezTo>
                  <a:cubicBezTo>
                    <a:pt x="3358" y="3620"/>
                    <a:pt x="3643" y="3668"/>
                    <a:pt x="3905" y="3751"/>
                  </a:cubicBezTo>
                  <a:cubicBezTo>
                    <a:pt x="2750" y="2608"/>
                    <a:pt x="726" y="3275"/>
                    <a:pt x="810" y="2144"/>
                  </a:cubicBezTo>
                  <a:cubicBezTo>
                    <a:pt x="893" y="1001"/>
                    <a:pt x="155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8862795" y="4865258"/>
              <a:ext cx="124633" cy="122911"/>
            </a:xfrm>
            <a:custGeom>
              <a:avLst/>
              <a:gdLst/>
              <a:ahLst/>
              <a:cxnLst/>
              <a:rect l="l" t="t" r="r" b="b"/>
              <a:pathLst>
                <a:path w="3907" h="3853" extrusionOk="0">
                  <a:moveTo>
                    <a:pt x="2522" y="1"/>
                  </a:moveTo>
                  <a:cubicBezTo>
                    <a:pt x="2480" y="1"/>
                    <a:pt x="2438" y="3"/>
                    <a:pt x="2394" y="7"/>
                  </a:cubicBezTo>
                  <a:cubicBezTo>
                    <a:pt x="1791" y="56"/>
                    <a:pt x="1494" y="300"/>
                    <a:pt x="955" y="300"/>
                  </a:cubicBezTo>
                  <a:cubicBezTo>
                    <a:pt x="706" y="300"/>
                    <a:pt x="406" y="248"/>
                    <a:pt x="1" y="102"/>
                  </a:cubicBezTo>
                  <a:lnTo>
                    <a:pt x="1" y="102"/>
                  </a:lnTo>
                  <a:cubicBezTo>
                    <a:pt x="1" y="102"/>
                    <a:pt x="897" y="763"/>
                    <a:pt x="1952" y="763"/>
                  </a:cubicBezTo>
                  <a:cubicBezTo>
                    <a:pt x="2012" y="763"/>
                    <a:pt x="2072" y="761"/>
                    <a:pt x="2132" y="757"/>
                  </a:cubicBezTo>
                  <a:cubicBezTo>
                    <a:pt x="2152" y="756"/>
                    <a:pt x="2171" y="755"/>
                    <a:pt x="2190" y="755"/>
                  </a:cubicBezTo>
                  <a:cubicBezTo>
                    <a:pt x="3252" y="755"/>
                    <a:pt x="2616" y="2729"/>
                    <a:pt x="3751" y="3852"/>
                  </a:cubicBezTo>
                  <a:cubicBezTo>
                    <a:pt x="3668" y="3590"/>
                    <a:pt x="3620" y="3305"/>
                    <a:pt x="3597" y="3031"/>
                  </a:cubicBezTo>
                  <a:cubicBezTo>
                    <a:pt x="3525" y="2340"/>
                    <a:pt x="3906" y="1674"/>
                    <a:pt x="3739" y="995"/>
                  </a:cubicBezTo>
                  <a:cubicBezTo>
                    <a:pt x="3595" y="394"/>
                    <a:pt x="3128" y="1"/>
                    <a:pt x="25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950299" y="4960705"/>
              <a:ext cx="62747" cy="56750"/>
            </a:xfrm>
            <a:custGeom>
              <a:avLst/>
              <a:gdLst/>
              <a:ahLst/>
              <a:cxnLst/>
              <a:rect l="l" t="t" r="r" b="b"/>
              <a:pathLst>
                <a:path w="1967" h="1779" extrusionOk="0">
                  <a:moveTo>
                    <a:pt x="246" y="0"/>
                  </a:moveTo>
                  <a:cubicBezTo>
                    <a:pt x="186" y="0"/>
                    <a:pt x="151" y="3"/>
                    <a:pt x="151" y="3"/>
                  </a:cubicBezTo>
                  <a:cubicBezTo>
                    <a:pt x="151" y="3"/>
                    <a:pt x="0" y="1778"/>
                    <a:pt x="1852" y="1778"/>
                  </a:cubicBezTo>
                  <a:cubicBezTo>
                    <a:pt x="1876" y="1778"/>
                    <a:pt x="1900" y="1778"/>
                    <a:pt x="1925" y="1777"/>
                  </a:cubicBezTo>
                  <a:cubicBezTo>
                    <a:pt x="1966" y="115"/>
                    <a:pt x="619" y="0"/>
                    <a:pt x="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8925480" y="4990788"/>
              <a:ext cx="53592" cy="47531"/>
            </a:xfrm>
            <a:custGeom>
              <a:avLst/>
              <a:gdLst/>
              <a:ahLst/>
              <a:cxnLst/>
              <a:rect l="l" t="t" r="r" b="b"/>
              <a:pathLst>
                <a:path w="1680" h="1490" extrusionOk="0">
                  <a:moveTo>
                    <a:pt x="834" y="1"/>
                  </a:moveTo>
                  <a:cubicBezTo>
                    <a:pt x="834" y="1"/>
                    <a:pt x="0" y="703"/>
                    <a:pt x="834" y="1489"/>
                  </a:cubicBezTo>
                  <a:cubicBezTo>
                    <a:pt x="1679" y="703"/>
                    <a:pt x="834" y="1"/>
                    <a:pt x="8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985486" y="4945776"/>
              <a:ext cx="47499" cy="23829"/>
            </a:xfrm>
            <a:custGeom>
              <a:avLst/>
              <a:gdLst/>
              <a:ahLst/>
              <a:cxnLst/>
              <a:rect l="l" t="t" r="r" b="b"/>
              <a:pathLst>
                <a:path w="1489" h="747" extrusionOk="0">
                  <a:moveTo>
                    <a:pt x="754" y="0"/>
                  </a:moveTo>
                  <a:cubicBezTo>
                    <a:pt x="313" y="0"/>
                    <a:pt x="1" y="376"/>
                    <a:pt x="1" y="376"/>
                  </a:cubicBezTo>
                  <a:cubicBezTo>
                    <a:pt x="1" y="376"/>
                    <a:pt x="313" y="746"/>
                    <a:pt x="754" y="746"/>
                  </a:cubicBezTo>
                  <a:cubicBezTo>
                    <a:pt x="974" y="746"/>
                    <a:pt x="1227" y="654"/>
                    <a:pt x="1489" y="376"/>
                  </a:cubicBezTo>
                  <a:cubicBezTo>
                    <a:pt x="1227" y="94"/>
                    <a:pt x="974" y="0"/>
                    <a:pt x="7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8718092" y="4849116"/>
              <a:ext cx="98794" cy="156533"/>
            </a:xfrm>
            <a:custGeom>
              <a:avLst/>
              <a:gdLst/>
              <a:ahLst/>
              <a:cxnLst/>
              <a:rect l="l" t="t" r="r" b="b"/>
              <a:pathLst>
                <a:path w="3097" h="4907" extrusionOk="0">
                  <a:moveTo>
                    <a:pt x="2620" y="1"/>
                  </a:moveTo>
                  <a:cubicBezTo>
                    <a:pt x="2739" y="620"/>
                    <a:pt x="2763" y="1239"/>
                    <a:pt x="2703" y="1858"/>
                  </a:cubicBezTo>
                  <a:cubicBezTo>
                    <a:pt x="2656" y="2430"/>
                    <a:pt x="2584" y="3108"/>
                    <a:pt x="2346" y="3620"/>
                  </a:cubicBezTo>
                  <a:cubicBezTo>
                    <a:pt x="2191" y="3954"/>
                    <a:pt x="1929" y="4251"/>
                    <a:pt x="1584" y="4370"/>
                  </a:cubicBezTo>
                  <a:cubicBezTo>
                    <a:pt x="1483" y="4405"/>
                    <a:pt x="1376" y="4423"/>
                    <a:pt x="1268" y="4423"/>
                  </a:cubicBezTo>
                  <a:cubicBezTo>
                    <a:pt x="1007" y="4423"/>
                    <a:pt x="748" y="4319"/>
                    <a:pt x="596" y="4108"/>
                  </a:cubicBezTo>
                  <a:cubicBezTo>
                    <a:pt x="394" y="3811"/>
                    <a:pt x="489" y="3323"/>
                    <a:pt x="822" y="3168"/>
                  </a:cubicBezTo>
                  <a:lnTo>
                    <a:pt x="822" y="3168"/>
                  </a:lnTo>
                  <a:cubicBezTo>
                    <a:pt x="646" y="3485"/>
                    <a:pt x="934" y="3930"/>
                    <a:pt x="1296" y="3930"/>
                  </a:cubicBezTo>
                  <a:cubicBezTo>
                    <a:pt x="1301" y="3930"/>
                    <a:pt x="1306" y="3930"/>
                    <a:pt x="1310" y="3930"/>
                  </a:cubicBezTo>
                  <a:cubicBezTo>
                    <a:pt x="1668" y="3930"/>
                    <a:pt x="1965" y="3537"/>
                    <a:pt x="1894" y="3180"/>
                  </a:cubicBezTo>
                  <a:cubicBezTo>
                    <a:pt x="1834" y="2823"/>
                    <a:pt x="1465" y="2561"/>
                    <a:pt x="1096" y="2561"/>
                  </a:cubicBezTo>
                  <a:cubicBezTo>
                    <a:pt x="739" y="2572"/>
                    <a:pt x="394" y="2811"/>
                    <a:pt x="227" y="3132"/>
                  </a:cubicBezTo>
                  <a:cubicBezTo>
                    <a:pt x="1" y="3549"/>
                    <a:pt x="48" y="4108"/>
                    <a:pt x="358" y="4477"/>
                  </a:cubicBezTo>
                  <a:cubicBezTo>
                    <a:pt x="587" y="4750"/>
                    <a:pt x="939" y="4906"/>
                    <a:pt x="1291" y="4906"/>
                  </a:cubicBezTo>
                  <a:cubicBezTo>
                    <a:pt x="1414" y="4906"/>
                    <a:pt x="1538" y="4887"/>
                    <a:pt x="1656" y="4847"/>
                  </a:cubicBezTo>
                  <a:cubicBezTo>
                    <a:pt x="2275" y="4632"/>
                    <a:pt x="2608" y="3966"/>
                    <a:pt x="2775" y="3334"/>
                  </a:cubicBezTo>
                  <a:cubicBezTo>
                    <a:pt x="3061" y="2239"/>
                    <a:pt x="3096" y="1168"/>
                    <a:pt x="2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8842665" y="4727255"/>
              <a:ext cx="159564" cy="92446"/>
            </a:xfrm>
            <a:custGeom>
              <a:avLst/>
              <a:gdLst/>
              <a:ahLst/>
              <a:cxnLst/>
              <a:rect l="l" t="t" r="r" b="b"/>
              <a:pathLst>
                <a:path w="5002" h="2898" extrusionOk="0">
                  <a:moveTo>
                    <a:pt x="3704" y="1"/>
                  </a:moveTo>
                  <a:cubicBezTo>
                    <a:pt x="3504" y="1"/>
                    <a:pt x="3306" y="47"/>
                    <a:pt x="3132" y="142"/>
                  </a:cubicBezTo>
                  <a:cubicBezTo>
                    <a:pt x="2811" y="308"/>
                    <a:pt x="2573" y="642"/>
                    <a:pt x="2561" y="1011"/>
                  </a:cubicBezTo>
                  <a:cubicBezTo>
                    <a:pt x="2561" y="1380"/>
                    <a:pt x="2823" y="1737"/>
                    <a:pt x="3180" y="1809"/>
                  </a:cubicBezTo>
                  <a:cubicBezTo>
                    <a:pt x="3212" y="1814"/>
                    <a:pt x="3244" y="1816"/>
                    <a:pt x="3276" y="1816"/>
                  </a:cubicBezTo>
                  <a:cubicBezTo>
                    <a:pt x="3604" y="1816"/>
                    <a:pt x="3930" y="1550"/>
                    <a:pt x="3930" y="1225"/>
                  </a:cubicBezTo>
                  <a:cubicBezTo>
                    <a:pt x="3939" y="932"/>
                    <a:pt x="3656" y="684"/>
                    <a:pt x="3377" y="684"/>
                  </a:cubicBezTo>
                  <a:cubicBezTo>
                    <a:pt x="3306" y="684"/>
                    <a:pt x="3234" y="700"/>
                    <a:pt x="3168" y="737"/>
                  </a:cubicBezTo>
                  <a:cubicBezTo>
                    <a:pt x="3267" y="516"/>
                    <a:pt x="3504" y="397"/>
                    <a:pt x="3739" y="397"/>
                  </a:cubicBezTo>
                  <a:cubicBezTo>
                    <a:pt x="3871" y="397"/>
                    <a:pt x="4002" y="434"/>
                    <a:pt x="4109" y="511"/>
                  </a:cubicBezTo>
                  <a:cubicBezTo>
                    <a:pt x="4406" y="725"/>
                    <a:pt x="4490" y="1154"/>
                    <a:pt x="4370" y="1499"/>
                  </a:cubicBezTo>
                  <a:cubicBezTo>
                    <a:pt x="4251" y="1844"/>
                    <a:pt x="3954" y="2106"/>
                    <a:pt x="3620" y="2261"/>
                  </a:cubicBezTo>
                  <a:cubicBezTo>
                    <a:pt x="3108" y="2487"/>
                    <a:pt x="2430" y="2571"/>
                    <a:pt x="1858" y="2618"/>
                  </a:cubicBezTo>
                  <a:cubicBezTo>
                    <a:pt x="1643" y="2639"/>
                    <a:pt x="1427" y="2650"/>
                    <a:pt x="1211" y="2650"/>
                  </a:cubicBezTo>
                  <a:cubicBezTo>
                    <a:pt x="808" y="2650"/>
                    <a:pt x="404" y="2612"/>
                    <a:pt x="1" y="2535"/>
                  </a:cubicBezTo>
                  <a:lnTo>
                    <a:pt x="1" y="2535"/>
                  </a:lnTo>
                  <a:cubicBezTo>
                    <a:pt x="625" y="2790"/>
                    <a:pt x="1222" y="2898"/>
                    <a:pt x="1810" y="2898"/>
                  </a:cubicBezTo>
                  <a:cubicBezTo>
                    <a:pt x="2321" y="2898"/>
                    <a:pt x="2825" y="2816"/>
                    <a:pt x="3335" y="2678"/>
                  </a:cubicBezTo>
                  <a:cubicBezTo>
                    <a:pt x="3966" y="2511"/>
                    <a:pt x="4632" y="2190"/>
                    <a:pt x="4847" y="1570"/>
                  </a:cubicBezTo>
                  <a:cubicBezTo>
                    <a:pt x="5002" y="1118"/>
                    <a:pt x="4847" y="582"/>
                    <a:pt x="4478" y="273"/>
                  </a:cubicBezTo>
                  <a:cubicBezTo>
                    <a:pt x="4262" y="92"/>
                    <a:pt x="3982" y="1"/>
                    <a:pt x="37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7531540" y="4937992"/>
              <a:ext cx="696218" cy="94233"/>
            </a:xfrm>
            <a:custGeom>
              <a:avLst/>
              <a:gdLst/>
              <a:ahLst/>
              <a:cxnLst/>
              <a:rect l="l" t="t" r="r" b="b"/>
              <a:pathLst>
                <a:path w="21825" h="2954" extrusionOk="0">
                  <a:moveTo>
                    <a:pt x="1" y="1"/>
                  </a:moveTo>
                  <a:lnTo>
                    <a:pt x="17455" y="489"/>
                  </a:lnTo>
                  <a:cubicBezTo>
                    <a:pt x="17455" y="489"/>
                    <a:pt x="19110" y="2739"/>
                    <a:pt x="21825" y="2954"/>
                  </a:cubicBezTo>
                  <a:cubicBezTo>
                    <a:pt x="21825" y="2954"/>
                    <a:pt x="20360" y="2180"/>
                    <a:pt x="20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8925863" y="3526988"/>
              <a:ext cx="94233" cy="695835"/>
            </a:xfrm>
            <a:custGeom>
              <a:avLst/>
              <a:gdLst/>
              <a:ahLst/>
              <a:cxnLst/>
              <a:rect l="l" t="t" r="r" b="b"/>
              <a:pathLst>
                <a:path w="2954" h="21813" extrusionOk="0">
                  <a:moveTo>
                    <a:pt x="0" y="0"/>
                  </a:moveTo>
                  <a:lnTo>
                    <a:pt x="0" y="17455"/>
                  </a:lnTo>
                  <a:lnTo>
                    <a:pt x="0" y="20372"/>
                  </a:lnTo>
                  <a:cubicBezTo>
                    <a:pt x="9" y="20372"/>
                    <a:pt x="18" y="20372"/>
                    <a:pt x="27" y="20372"/>
                  </a:cubicBezTo>
                  <a:cubicBezTo>
                    <a:pt x="2186" y="20372"/>
                    <a:pt x="2953" y="21812"/>
                    <a:pt x="2953" y="21812"/>
                  </a:cubicBezTo>
                  <a:cubicBezTo>
                    <a:pt x="2739" y="19110"/>
                    <a:pt x="489" y="17455"/>
                    <a:pt x="489" y="1745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23902" y="1981139"/>
              <a:ext cx="202469" cy="561185"/>
            </a:xfrm>
            <a:custGeom>
              <a:avLst/>
              <a:gdLst/>
              <a:ahLst/>
              <a:cxnLst/>
              <a:rect l="l" t="t" r="r" b="b"/>
              <a:pathLst>
                <a:path w="6347" h="17592" extrusionOk="0">
                  <a:moveTo>
                    <a:pt x="2716" y="0"/>
                  </a:moveTo>
                  <a:cubicBezTo>
                    <a:pt x="2485" y="0"/>
                    <a:pt x="2255" y="41"/>
                    <a:pt x="2037" y="131"/>
                  </a:cubicBezTo>
                  <a:cubicBezTo>
                    <a:pt x="1394" y="381"/>
                    <a:pt x="942" y="1059"/>
                    <a:pt x="953" y="1750"/>
                  </a:cubicBezTo>
                  <a:cubicBezTo>
                    <a:pt x="965" y="2167"/>
                    <a:pt x="1132" y="2583"/>
                    <a:pt x="1442" y="2845"/>
                  </a:cubicBezTo>
                  <a:cubicBezTo>
                    <a:pt x="1643" y="3016"/>
                    <a:pt x="1909" y="3116"/>
                    <a:pt x="2173" y="3116"/>
                  </a:cubicBezTo>
                  <a:cubicBezTo>
                    <a:pt x="2314" y="3116"/>
                    <a:pt x="2455" y="3087"/>
                    <a:pt x="2585" y="3024"/>
                  </a:cubicBezTo>
                  <a:cubicBezTo>
                    <a:pt x="2858" y="2893"/>
                    <a:pt x="3061" y="2619"/>
                    <a:pt x="3108" y="2322"/>
                  </a:cubicBezTo>
                  <a:cubicBezTo>
                    <a:pt x="3156" y="2060"/>
                    <a:pt x="3108" y="1691"/>
                    <a:pt x="2858" y="1548"/>
                  </a:cubicBezTo>
                  <a:cubicBezTo>
                    <a:pt x="2777" y="1502"/>
                    <a:pt x="2685" y="1480"/>
                    <a:pt x="2595" y="1480"/>
                  </a:cubicBezTo>
                  <a:cubicBezTo>
                    <a:pt x="2472" y="1480"/>
                    <a:pt x="2352" y="1520"/>
                    <a:pt x="2263" y="1595"/>
                  </a:cubicBezTo>
                  <a:cubicBezTo>
                    <a:pt x="2096" y="1726"/>
                    <a:pt x="2013" y="1964"/>
                    <a:pt x="2073" y="2167"/>
                  </a:cubicBezTo>
                  <a:cubicBezTo>
                    <a:pt x="2132" y="2369"/>
                    <a:pt x="2311" y="2536"/>
                    <a:pt x="2513" y="2572"/>
                  </a:cubicBezTo>
                  <a:cubicBezTo>
                    <a:pt x="2400" y="2628"/>
                    <a:pt x="2280" y="2656"/>
                    <a:pt x="2162" y="2656"/>
                  </a:cubicBezTo>
                  <a:cubicBezTo>
                    <a:pt x="1908" y="2656"/>
                    <a:pt x="1667" y="2526"/>
                    <a:pt x="1537" y="2274"/>
                  </a:cubicBezTo>
                  <a:cubicBezTo>
                    <a:pt x="1382" y="1988"/>
                    <a:pt x="1418" y="1619"/>
                    <a:pt x="1573" y="1333"/>
                  </a:cubicBezTo>
                  <a:cubicBezTo>
                    <a:pt x="1813" y="887"/>
                    <a:pt x="2317" y="606"/>
                    <a:pt x="2821" y="606"/>
                  </a:cubicBezTo>
                  <a:cubicBezTo>
                    <a:pt x="2842" y="606"/>
                    <a:pt x="2862" y="606"/>
                    <a:pt x="2882" y="607"/>
                  </a:cubicBezTo>
                  <a:cubicBezTo>
                    <a:pt x="3882" y="643"/>
                    <a:pt x="4501" y="1536"/>
                    <a:pt x="4740" y="2417"/>
                  </a:cubicBezTo>
                  <a:cubicBezTo>
                    <a:pt x="5180" y="3988"/>
                    <a:pt x="4109" y="5108"/>
                    <a:pt x="3108" y="6143"/>
                  </a:cubicBezTo>
                  <a:cubicBezTo>
                    <a:pt x="1906" y="7406"/>
                    <a:pt x="882" y="8846"/>
                    <a:pt x="465" y="10561"/>
                  </a:cubicBezTo>
                  <a:cubicBezTo>
                    <a:pt x="1" y="12418"/>
                    <a:pt x="310" y="14728"/>
                    <a:pt x="1394" y="16335"/>
                  </a:cubicBezTo>
                  <a:cubicBezTo>
                    <a:pt x="1739" y="16859"/>
                    <a:pt x="2239" y="17311"/>
                    <a:pt x="2835" y="17502"/>
                  </a:cubicBezTo>
                  <a:cubicBezTo>
                    <a:pt x="3023" y="17561"/>
                    <a:pt x="3222" y="17592"/>
                    <a:pt x="3420" y="17592"/>
                  </a:cubicBezTo>
                  <a:cubicBezTo>
                    <a:pt x="3859" y="17592"/>
                    <a:pt x="4293" y="17441"/>
                    <a:pt x="4597" y="17121"/>
                  </a:cubicBezTo>
                  <a:cubicBezTo>
                    <a:pt x="4882" y="16811"/>
                    <a:pt x="5025" y="16395"/>
                    <a:pt x="5025" y="15966"/>
                  </a:cubicBezTo>
                  <a:cubicBezTo>
                    <a:pt x="5037" y="15502"/>
                    <a:pt x="4859" y="14978"/>
                    <a:pt x="4466" y="14704"/>
                  </a:cubicBezTo>
                  <a:cubicBezTo>
                    <a:pt x="4284" y="14586"/>
                    <a:pt x="4072" y="14520"/>
                    <a:pt x="3859" y="14520"/>
                  </a:cubicBezTo>
                  <a:cubicBezTo>
                    <a:pt x="3750" y="14520"/>
                    <a:pt x="3642" y="14537"/>
                    <a:pt x="3537" y="14573"/>
                  </a:cubicBezTo>
                  <a:cubicBezTo>
                    <a:pt x="3239" y="14692"/>
                    <a:pt x="3001" y="14990"/>
                    <a:pt x="2977" y="15311"/>
                  </a:cubicBezTo>
                  <a:cubicBezTo>
                    <a:pt x="2966" y="15526"/>
                    <a:pt x="3049" y="15740"/>
                    <a:pt x="3228" y="15859"/>
                  </a:cubicBezTo>
                  <a:cubicBezTo>
                    <a:pt x="3309" y="15923"/>
                    <a:pt x="3410" y="15953"/>
                    <a:pt x="3513" y="15953"/>
                  </a:cubicBezTo>
                  <a:cubicBezTo>
                    <a:pt x="3621" y="15953"/>
                    <a:pt x="3731" y="15920"/>
                    <a:pt x="3823" y="15859"/>
                  </a:cubicBezTo>
                  <a:cubicBezTo>
                    <a:pt x="4001" y="15740"/>
                    <a:pt x="4085" y="15514"/>
                    <a:pt x="4061" y="15299"/>
                  </a:cubicBezTo>
                  <a:cubicBezTo>
                    <a:pt x="4026" y="15100"/>
                    <a:pt x="3886" y="14912"/>
                    <a:pt x="3688" y="14827"/>
                  </a:cubicBezTo>
                  <a:lnTo>
                    <a:pt x="3688" y="14827"/>
                  </a:lnTo>
                  <a:cubicBezTo>
                    <a:pt x="3795" y="14869"/>
                    <a:pt x="3945" y="14836"/>
                    <a:pt x="4049" y="14883"/>
                  </a:cubicBezTo>
                  <a:cubicBezTo>
                    <a:pt x="4168" y="14930"/>
                    <a:pt x="4275" y="14990"/>
                    <a:pt x="4347" y="15085"/>
                  </a:cubicBezTo>
                  <a:cubicBezTo>
                    <a:pt x="4501" y="15276"/>
                    <a:pt x="4537" y="15585"/>
                    <a:pt x="4537" y="15811"/>
                  </a:cubicBezTo>
                  <a:cubicBezTo>
                    <a:pt x="4537" y="16288"/>
                    <a:pt x="4371" y="16788"/>
                    <a:pt x="3966" y="17038"/>
                  </a:cubicBezTo>
                  <a:cubicBezTo>
                    <a:pt x="3790" y="17149"/>
                    <a:pt x="3589" y="17197"/>
                    <a:pt x="3383" y="17197"/>
                  </a:cubicBezTo>
                  <a:cubicBezTo>
                    <a:pt x="3058" y="17197"/>
                    <a:pt x="2719" y="17077"/>
                    <a:pt x="2442" y="16895"/>
                  </a:cubicBezTo>
                  <a:cubicBezTo>
                    <a:pt x="1620" y="16359"/>
                    <a:pt x="1180" y="15347"/>
                    <a:pt x="1192" y="14359"/>
                  </a:cubicBezTo>
                  <a:cubicBezTo>
                    <a:pt x="1215" y="11704"/>
                    <a:pt x="3870" y="10227"/>
                    <a:pt x="4823" y="7965"/>
                  </a:cubicBezTo>
                  <a:cubicBezTo>
                    <a:pt x="5787" y="5679"/>
                    <a:pt x="6347" y="2191"/>
                    <a:pt x="4049" y="464"/>
                  </a:cubicBezTo>
                  <a:cubicBezTo>
                    <a:pt x="3672" y="175"/>
                    <a:pt x="3193" y="0"/>
                    <a:pt x="2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23902" y="2541604"/>
              <a:ext cx="202469" cy="561249"/>
            </a:xfrm>
            <a:custGeom>
              <a:avLst/>
              <a:gdLst/>
              <a:ahLst/>
              <a:cxnLst/>
              <a:rect l="l" t="t" r="r" b="b"/>
              <a:pathLst>
                <a:path w="6347" h="17594" extrusionOk="0">
                  <a:moveTo>
                    <a:pt x="3408" y="1"/>
                  </a:moveTo>
                  <a:cubicBezTo>
                    <a:pt x="3214" y="1"/>
                    <a:pt x="3019" y="30"/>
                    <a:pt x="2835" y="88"/>
                  </a:cubicBezTo>
                  <a:cubicBezTo>
                    <a:pt x="2239" y="278"/>
                    <a:pt x="1739" y="731"/>
                    <a:pt x="1394" y="1255"/>
                  </a:cubicBezTo>
                  <a:cubicBezTo>
                    <a:pt x="310" y="2862"/>
                    <a:pt x="1" y="5184"/>
                    <a:pt x="465" y="7041"/>
                  </a:cubicBezTo>
                  <a:cubicBezTo>
                    <a:pt x="882" y="8744"/>
                    <a:pt x="1906" y="10196"/>
                    <a:pt x="3108" y="11446"/>
                  </a:cubicBezTo>
                  <a:cubicBezTo>
                    <a:pt x="4109" y="12494"/>
                    <a:pt x="5180" y="13613"/>
                    <a:pt x="4740" y="15173"/>
                  </a:cubicBezTo>
                  <a:cubicBezTo>
                    <a:pt x="4501" y="16066"/>
                    <a:pt x="3882" y="16959"/>
                    <a:pt x="2882" y="16983"/>
                  </a:cubicBezTo>
                  <a:cubicBezTo>
                    <a:pt x="2862" y="16984"/>
                    <a:pt x="2842" y="16984"/>
                    <a:pt x="2821" y="16984"/>
                  </a:cubicBezTo>
                  <a:cubicBezTo>
                    <a:pt x="2317" y="16984"/>
                    <a:pt x="1813" y="16703"/>
                    <a:pt x="1573" y="16256"/>
                  </a:cubicBezTo>
                  <a:cubicBezTo>
                    <a:pt x="1418" y="15971"/>
                    <a:pt x="1382" y="15602"/>
                    <a:pt x="1537" y="15316"/>
                  </a:cubicBezTo>
                  <a:cubicBezTo>
                    <a:pt x="1667" y="15064"/>
                    <a:pt x="1908" y="14934"/>
                    <a:pt x="2162" y="14934"/>
                  </a:cubicBezTo>
                  <a:cubicBezTo>
                    <a:pt x="2280" y="14934"/>
                    <a:pt x="2400" y="14962"/>
                    <a:pt x="2513" y="15018"/>
                  </a:cubicBezTo>
                  <a:cubicBezTo>
                    <a:pt x="2311" y="15054"/>
                    <a:pt x="2132" y="15221"/>
                    <a:pt x="2073" y="15423"/>
                  </a:cubicBezTo>
                  <a:cubicBezTo>
                    <a:pt x="2013" y="15637"/>
                    <a:pt x="2096" y="15864"/>
                    <a:pt x="2263" y="15994"/>
                  </a:cubicBezTo>
                  <a:cubicBezTo>
                    <a:pt x="2350" y="16074"/>
                    <a:pt x="2466" y="16113"/>
                    <a:pt x="2585" y="16113"/>
                  </a:cubicBezTo>
                  <a:cubicBezTo>
                    <a:pt x="2679" y="16113"/>
                    <a:pt x="2775" y="16089"/>
                    <a:pt x="2858" y="16042"/>
                  </a:cubicBezTo>
                  <a:cubicBezTo>
                    <a:pt x="3108" y="15899"/>
                    <a:pt x="3156" y="15542"/>
                    <a:pt x="3108" y="15268"/>
                  </a:cubicBezTo>
                  <a:cubicBezTo>
                    <a:pt x="3061" y="14971"/>
                    <a:pt x="2858" y="14709"/>
                    <a:pt x="2585" y="14578"/>
                  </a:cubicBezTo>
                  <a:cubicBezTo>
                    <a:pt x="2451" y="14513"/>
                    <a:pt x="2305" y="14483"/>
                    <a:pt x="2158" y="14483"/>
                  </a:cubicBezTo>
                  <a:cubicBezTo>
                    <a:pt x="1900" y="14483"/>
                    <a:pt x="1639" y="14577"/>
                    <a:pt x="1442" y="14744"/>
                  </a:cubicBezTo>
                  <a:cubicBezTo>
                    <a:pt x="1132" y="15018"/>
                    <a:pt x="965" y="15435"/>
                    <a:pt x="953" y="15840"/>
                  </a:cubicBezTo>
                  <a:cubicBezTo>
                    <a:pt x="942" y="16530"/>
                    <a:pt x="1394" y="17209"/>
                    <a:pt x="2037" y="17471"/>
                  </a:cubicBezTo>
                  <a:cubicBezTo>
                    <a:pt x="2250" y="17555"/>
                    <a:pt x="2475" y="17593"/>
                    <a:pt x="2701" y="17593"/>
                  </a:cubicBezTo>
                  <a:cubicBezTo>
                    <a:pt x="3182" y="17593"/>
                    <a:pt x="3668" y="17417"/>
                    <a:pt x="4049" y="17126"/>
                  </a:cubicBezTo>
                  <a:cubicBezTo>
                    <a:pt x="6347" y="15399"/>
                    <a:pt x="5787" y="11911"/>
                    <a:pt x="4823" y="9625"/>
                  </a:cubicBezTo>
                  <a:cubicBezTo>
                    <a:pt x="3870" y="7374"/>
                    <a:pt x="1215" y="5898"/>
                    <a:pt x="1192" y="3243"/>
                  </a:cubicBezTo>
                  <a:cubicBezTo>
                    <a:pt x="1180" y="2255"/>
                    <a:pt x="1620" y="1243"/>
                    <a:pt x="2442" y="707"/>
                  </a:cubicBezTo>
                  <a:cubicBezTo>
                    <a:pt x="2723" y="522"/>
                    <a:pt x="3068" y="397"/>
                    <a:pt x="3397" y="397"/>
                  </a:cubicBezTo>
                  <a:cubicBezTo>
                    <a:pt x="3599" y="397"/>
                    <a:pt x="3794" y="444"/>
                    <a:pt x="3966" y="552"/>
                  </a:cubicBezTo>
                  <a:cubicBezTo>
                    <a:pt x="4371" y="802"/>
                    <a:pt x="4537" y="1314"/>
                    <a:pt x="4537" y="1778"/>
                  </a:cubicBezTo>
                  <a:cubicBezTo>
                    <a:pt x="4537" y="2005"/>
                    <a:pt x="4501" y="2326"/>
                    <a:pt x="4347" y="2505"/>
                  </a:cubicBezTo>
                  <a:cubicBezTo>
                    <a:pt x="4275" y="2600"/>
                    <a:pt x="4168" y="2671"/>
                    <a:pt x="4049" y="2719"/>
                  </a:cubicBezTo>
                  <a:cubicBezTo>
                    <a:pt x="3942" y="2755"/>
                    <a:pt x="3787" y="2731"/>
                    <a:pt x="3680" y="2767"/>
                  </a:cubicBezTo>
                  <a:cubicBezTo>
                    <a:pt x="3882" y="2683"/>
                    <a:pt x="4025" y="2505"/>
                    <a:pt x="4061" y="2290"/>
                  </a:cubicBezTo>
                  <a:cubicBezTo>
                    <a:pt x="4085" y="2076"/>
                    <a:pt x="4001" y="1850"/>
                    <a:pt x="3823" y="1731"/>
                  </a:cubicBezTo>
                  <a:cubicBezTo>
                    <a:pt x="3734" y="1671"/>
                    <a:pt x="3626" y="1642"/>
                    <a:pt x="3521" y="1642"/>
                  </a:cubicBezTo>
                  <a:cubicBezTo>
                    <a:pt x="3415" y="1642"/>
                    <a:pt x="3311" y="1671"/>
                    <a:pt x="3228" y="1731"/>
                  </a:cubicBezTo>
                  <a:cubicBezTo>
                    <a:pt x="3049" y="1850"/>
                    <a:pt x="2966" y="2076"/>
                    <a:pt x="2977" y="2290"/>
                  </a:cubicBezTo>
                  <a:cubicBezTo>
                    <a:pt x="3001" y="2612"/>
                    <a:pt x="3239" y="2898"/>
                    <a:pt x="3537" y="3017"/>
                  </a:cubicBezTo>
                  <a:cubicBezTo>
                    <a:pt x="3645" y="3058"/>
                    <a:pt x="3758" y="3078"/>
                    <a:pt x="3870" y="3078"/>
                  </a:cubicBezTo>
                  <a:cubicBezTo>
                    <a:pt x="4079" y="3078"/>
                    <a:pt x="4288" y="3010"/>
                    <a:pt x="4466" y="2886"/>
                  </a:cubicBezTo>
                  <a:cubicBezTo>
                    <a:pt x="4859" y="2612"/>
                    <a:pt x="5037" y="2088"/>
                    <a:pt x="5025" y="1624"/>
                  </a:cubicBezTo>
                  <a:cubicBezTo>
                    <a:pt x="5025" y="1207"/>
                    <a:pt x="4882" y="778"/>
                    <a:pt x="4597" y="469"/>
                  </a:cubicBezTo>
                  <a:cubicBezTo>
                    <a:pt x="4290" y="154"/>
                    <a:pt x="3851" y="1"/>
                    <a:pt x="3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8831660" y="2019101"/>
              <a:ext cx="202469" cy="561217"/>
            </a:xfrm>
            <a:custGeom>
              <a:avLst/>
              <a:gdLst/>
              <a:ahLst/>
              <a:cxnLst/>
              <a:rect l="l" t="t" r="r" b="b"/>
              <a:pathLst>
                <a:path w="6347" h="17593" extrusionOk="0">
                  <a:moveTo>
                    <a:pt x="3632" y="1"/>
                  </a:moveTo>
                  <a:cubicBezTo>
                    <a:pt x="3155" y="1"/>
                    <a:pt x="2675" y="176"/>
                    <a:pt x="2299" y="465"/>
                  </a:cubicBezTo>
                  <a:cubicBezTo>
                    <a:pt x="1" y="2191"/>
                    <a:pt x="548" y="5680"/>
                    <a:pt x="1525" y="7966"/>
                  </a:cubicBezTo>
                  <a:cubicBezTo>
                    <a:pt x="2477" y="10228"/>
                    <a:pt x="5132" y="11704"/>
                    <a:pt x="5156" y="14359"/>
                  </a:cubicBezTo>
                  <a:cubicBezTo>
                    <a:pt x="5168" y="15348"/>
                    <a:pt x="4727" y="16360"/>
                    <a:pt x="3906" y="16895"/>
                  </a:cubicBezTo>
                  <a:cubicBezTo>
                    <a:pt x="3629" y="17078"/>
                    <a:pt x="3290" y="17197"/>
                    <a:pt x="2964" y="17197"/>
                  </a:cubicBezTo>
                  <a:cubicBezTo>
                    <a:pt x="2758" y="17197"/>
                    <a:pt x="2557" y="17149"/>
                    <a:pt x="2382" y="17038"/>
                  </a:cubicBezTo>
                  <a:cubicBezTo>
                    <a:pt x="1977" y="16788"/>
                    <a:pt x="1810" y="16288"/>
                    <a:pt x="1810" y="15812"/>
                  </a:cubicBezTo>
                  <a:cubicBezTo>
                    <a:pt x="1810" y="15586"/>
                    <a:pt x="1846" y="15276"/>
                    <a:pt x="2001" y="15086"/>
                  </a:cubicBezTo>
                  <a:cubicBezTo>
                    <a:pt x="2072" y="14990"/>
                    <a:pt x="2179" y="14931"/>
                    <a:pt x="2299" y="14883"/>
                  </a:cubicBezTo>
                  <a:cubicBezTo>
                    <a:pt x="2403" y="14837"/>
                    <a:pt x="2553" y="14870"/>
                    <a:pt x="2659" y="14827"/>
                  </a:cubicBezTo>
                  <a:lnTo>
                    <a:pt x="2659" y="14827"/>
                  </a:lnTo>
                  <a:cubicBezTo>
                    <a:pt x="2461" y="14912"/>
                    <a:pt x="2322" y="15100"/>
                    <a:pt x="2287" y="15300"/>
                  </a:cubicBezTo>
                  <a:cubicBezTo>
                    <a:pt x="2251" y="15514"/>
                    <a:pt x="2346" y="15740"/>
                    <a:pt x="2525" y="15860"/>
                  </a:cubicBezTo>
                  <a:cubicBezTo>
                    <a:pt x="2616" y="15921"/>
                    <a:pt x="2726" y="15953"/>
                    <a:pt x="2834" y="15953"/>
                  </a:cubicBezTo>
                  <a:cubicBezTo>
                    <a:pt x="2937" y="15953"/>
                    <a:pt x="3039" y="15923"/>
                    <a:pt x="3120" y="15860"/>
                  </a:cubicBezTo>
                  <a:cubicBezTo>
                    <a:pt x="3299" y="15740"/>
                    <a:pt x="3382" y="15526"/>
                    <a:pt x="3370" y="15312"/>
                  </a:cubicBezTo>
                  <a:cubicBezTo>
                    <a:pt x="3346" y="14990"/>
                    <a:pt x="3108" y="14693"/>
                    <a:pt x="2810" y="14574"/>
                  </a:cubicBezTo>
                  <a:cubicBezTo>
                    <a:pt x="2706" y="14537"/>
                    <a:pt x="2596" y="14520"/>
                    <a:pt x="2486" y="14520"/>
                  </a:cubicBezTo>
                  <a:cubicBezTo>
                    <a:pt x="2271" y="14520"/>
                    <a:pt x="2055" y="14586"/>
                    <a:pt x="1882" y="14705"/>
                  </a:cubicBezTo>
                  <a:cubicBezTo>
                    <a:pt x="1489" y="14978"/>
                    <a:pt x="1310" y="15502"/>
                    <a:pt x="1322" y="15967"/>
                  </a:cubicBezTo>
                  <a:cubicBezTo>
                    <a:pt x="1322" y="16395"/>
                    <a:pt x="1465" y="16812"/>
                    <a:pt x="1751" y="17122"/>
                  </a:cubicBezTo>
                  <a:cubicBezTo>
                    <a:pt x="2055" y="17442"/>
                    <a:pt x="2489" y="17592"/>
                    <a:pt x="2928" y="17592"/>
                  </a:cubicBezTo>
                  <a:cubicBezTo>
                    <a:pt x="3126" y="17592"/>
                    <a:pt x="3324" y="17562"/>
                    <a:pt x="3513" y="17503"/>
                  </a:cubicBezTo>
                  <a:cubicBezTo>
                    <a:pt x="4108" y="17312"/>
                    <a:pt x="4608" y="16860"/>
                    <a:pt x="4954" y="16336"/>
                  </a:cubicBezTo>
                  <a:cubicBezTo>
                    <a:pt x="6037" y="14728"/>
                    <a:pt x="6347" y="12419"/>
                    <a:pt x="5882" y="10561"/>
                  </a:cubicBezTo>
                  <a:cubicBezTo>
                    <a:pt x="5466" y="8847"/>
                    <a:pt x="4430" y="7406"/>
                    <a:pt x="3239" y="6144"/>
                  </a:cubicBezTo>
                  <a:cubicBezTo>
                    <a:pt x="2227" y="5108"/>
                    <a:pt x="1167" y="3989"/>
                    <a:pt x="1608" y="2417"/>
                  </a:cubicBezTo>
                  <a:cubicBezTo>
                    <a:pt x="1846" y="1536"/>
                    <a:pt x="2465" y="643"/>
                    <a:pt x="3465" y="608"/>
                  </a:cubicBezTo>
                  <a:cubicBezTo>
                    <a:pt x="3486" y="607"/>
                    <a:pt x="3506" y="606"/>
                    <a:pt x="3526" y="606"/>
                  </a:cubicBezTo>
                  <a:cubicBezTo>
                    <a:pt x="4030" y="606"/>
                    <a:pt x="4535" y="888"/>
                    <a:pt x="4775" y="1334"/>
                  </a:cubicBezTo>
                  <a:cubicBezTo>
                    <a:pt x="4930" y="1620"/>
                    <a:pt x="4966" y="1989"/>
                    <a:pt x="4811" y="2275"/>
                  </a:cubicBezTo>
                  <a:cubicBezTo>
                    <a:pt x="4681" y="2527"/>
                    <a:pt x="4439" y="2657"/>
                    <a:pt x="4185" y="2657"/>
                  </a:cubicBezTo>
                  <a:cubicBezTo>
                    <a:pt x="4068" y="2657"/>
                    <a:pt x="3948" y="2629"/>
                    <a:pt x="3834" y="2572"/>
                  </a:cubicBezTo>
                  <a:cubicBezTo>
                    <a:pt x="4037" y="2536"/>
                    <a:pt x="4215" y="2370"/>
                    <a:pt x="4275" y="2167"/>
                  </a:cubicBezTo>
                  <a:cubicBezTo>
                    <a:pt x="4323" y="1965"/>
                    <a:pt x="4251" y="1727"/>
                    <a:pt x="4084" y="1596"/>
                  </a:cubicBezTo>
                  <a:cubicBezTo>
                    <a:pt x="3996" y="1521"/>
                    <a:pt x="3875" y="1481"/>
                    <a:pt x="3753" y="1481"/>
                  </a:cubicBezTo>
                  <a:cubicBezTo>
                    <a:pt x="3662" y="1481"/>
                    <a:pt x="3570" y="1503"/>
                    <a:pt x="3489" y="1548"/>
                  </a:cubicBezTo>
                  <a:cubicBezTo>
                    <a:pt x="3239" y="1691"/>
                    <a:pt x="3191" y="2060"/>
                    <a:pt x="3239" y="2322"/>
                  </a:cubicBezTo>
                  <a:cubicBezTo>
                    <a:pt x="3287" y="2620"/>
                    <a:pt x="3489" y="2894"/>
                    <a:pt x="3763" y="3025"/>
                  </a:cubicBezTo>
                  <a:cubicBezTo>
                    <a:pt x="3892" y="3087"/>
                    <a:pt x="4033" y="3116"/>
                    <a:pt x="4175" y="3116"/>
                  </a:cubicBezTo>
                  <a:cubicBezTo>
                    <a:pt x="4438" y="3116"/>
                    <a:pt x="4705" y="3016"/>
                    <a:pt x="4906" y="2846"/>
                  </a:cubicBezTo>
                  <a:cubicBezTo>
                    <a:pt x="5216" y="2584"/>
                    <a:pt x="5382" y="2167"/>
                    <a:pt x="5394" y="1751"/>
                  </a:cubicBezTo>
                  <a:cubicBezTo>
                    <a:pt x="5394" y="1060"/>
                    <a:pt x="4954" y="381"/>
                    <a:pt x="4311" y="131"/>
                  </a:cubicBezTo>
                  <a:cubicBezTo>
                    <a:pt x="4093" y="42"/>
                    <a:pt x="3863" y="1"/>
                    <a:pt x="3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8831660" y="2579598"/>
              <a:ext cx="202469" cy="561217"/>
            </a:xfrm>
            <a:custGeom>
              <a:avLst/>
              <a:gdLst/>
              <a:ahLst/>
              <a:cxnLst/>
              <a:rect l="l" t="t" r="r" b="b"/>
              <a:pathLst>
                <a:path w="6347" h="17593" extrusionOk="0">
                  <a:moveTo>
                    <a:pt x="2940" y="0"/>
                  </a:moveTo>
                  <a:cubicBezTo>
                    <a:pt x="2497" y="0"/>
                    <a:pt x="2057" y="154"/>
                    <a:pt x="1751" y="468"/>
                  </a:cubicBezTo>
                  <a:cubicBezTo>
                    <a:pt x="1465" y="778"/>
                    <a:pt x="1322" y="1207"/>
                    <a:pt x="1322" y="1623"/>
                  </a:cubicBezTo>
                  <a:cubicBezTo>
                    <a:pt x="1310" y="2088"/>
                    <a:pt x="1489" y="2612"/>
                    <a:pt x="1882" y="2885"/>
                  </a:cubicBezTo>
                  <a:cubicBezTo>
                    <a:pt x="2052" y="3009"/>
                    <a:pt x="2263" y="3078"/>
                    <a:pt x="2474" y="3078"/>
                  </a:cubicBezTo>
                  <a:cubicBezTo>
                    <a:pt x="2588" y="3078"/>
                    <a:pt x="2702" y="3058"/>
                    <a:pt x="2810" y="3016"/>
                  </a:cubicBezTo>
                  <a:cubicBezTo>
                    <a:pt x="3108" y="2897"/>
                    <a:pt x="3346" y="2612"/>
                    <a:pt x="3370" y="2290"/>
                  </a:cubicBezTo>
                  <a:cubicBezTo>
                    <a:pt x="3382" y="2076"/>
                    <a:pt x="3299" y="1850"/>
                    <a:pt x="3120" y="1730"/>
                  </a:cubicBezTo>
                  <a:cubicBezTo>
                    <a:pt x="3037" y="1671"/>
                    <a:pt x="2933" y="1641"/>
                    <a:pt x="2827" y="1641"/>
                  </a:cubicBezTo>
                  <a:cubicBezTo>
                    <a:pt x="2721" y="1641"/>
                    <a:pt x="2614" y="1671"/>
                    <a:pt x="2525" y="1730"/>
                  </a:cubicBezTo>
                  <a:cubicBezTo>
                    <a:pt x="2346" y="1850"/>
                    <a:pt x="2251" y="2076"/>
                    <a:pt x="2287" y="2290"/>
                  </a:cubicBezTo>
                  <a:cubicBezTo>
                    <a:pt x="2322" y="2504"/>
                    <a:pt x="2465" y="2683"/>
                    <a:pt x="2668" y="2766"/>
                  </a:cubicBezTo>
                  <a:cubicBezTo>
                    <a:pt x="2560" y="2731"/>
                    <a:pt x="2406" y="2754"/>
                    <a:pt x="2299" y="2719"/>
                  </a:cubicBezTo>
                  <a:cubicBezTo>
                    <a:pt x="2179" y="2671"/>
                    <a:pt x="2072" y="2600"/>
                    <a:pt x="2001" y="2504"/>
                  </a:cubicBezTo>
                  <a:cubicBezTo>
                    <a:pt x="1846" y="2326"/>
                    <a:pt x="1810" y="2004"/>
                    <a:pt x="1810" y="1778"/>
                  </a:cubicBezTo>
                  <a:cubicBezTo>
                    <a:pt x="1810" y="1314"/>
                    <a:pt x="1977" y="802"/>
                    <a:pt x="2382" y="552"/>
                  </a:cubicBezTo>
                  <a:cubicBezTo>
                    <a:pt x="2553" y="443"/>
                    <a:pt x="2749" y="397"/>
                    <a:pt x="2950" y="397"/>
                  </a:cubicBezTo>
                  <a:cubicBezTo>
                    <a:pt x="3280" y="397"/>
                    <a:pt x="3625" y="522"/>
                    <a:pt x="3906" y="707"/>
                  </a:cubicBezTo>
                  <a:cubicBezTo>
                    <a:pt x="4727" y="1242"/>
                    <a:pt x="5168" y="2254"/>
                    <a:pt x="5156" y="3243"/>
                  </a:cubicBezTo>
                  <a:cubicBezTo>
                    <a:pt x="5132" y="5898"/>
                    <a:pt x="2477" y="7374"/>
                    <a:pt x="1525" y="9624"/>
                  </a:cubicBezTo>
                  <a:cubicBezTo>
                    <a:pt x="548" y="11910"/>
                    <a:pt x="1" y="15399"/>
                    <a:pt x="2299" y="17125"/>
                  </a:cubicBezTo>
                  <a:cubicBezTo>
                    <a:pt x="2679" y="17417"/>
                    <a:pt x="3165" y="17593"/>
                    <a:pt x="3647" y="17593"/>
                  </a:cubicBezTo>
                  <a:cubicBezTo>
                    <a:pt x="3873" y="17593"/>
                    <a:pt x="4098" y="17554"/>
                    <a:pt x="4311" y="17470"/>
                  </a:cubicBezTo>
                  <a:cubicBezTo>
                    <a:pt x="4954" y="17209"/>
                    <a:pt x="5394" y="16530"/>
                    <a:pt x="5394" y="15839"/>
                  </a:cubicBezTo>
                  <a:cubicBezTo>
                    <a:pt x="5382" y="15435"/>
                    <a:pt x="5216" y="15018"/>
                    <a:pt x="4906" y="14744"/>
                  </a:cubicBezTo>
                  <a:cubicBezTo>
                    <a:pt x="4708" y="14577"/>
                    <a:pt x="4448" y="14482"/>
                    <a:pt x="4189" y="14482"/>
                  </a:cubicBezTo>
                  <a:cubicBezTo>
                    <a:pt x="4042" y="14482"/>
                    <a:pt x="3896" y="14513"/>
                    <a:pt x="3763" y="14577"/>
                  </a:cubicBezTo>
                  <a:cubicBezTo>
                    <a:pt x="3489" y="14708"/>
                    <a:pt x="3287" y="14970"/>
                    <a:pt x="3239" y="15268"/>
                  </a:cubicBezTo>
                  <a:cubicBezTo>
                    <a:pt x="3191" y="15542"/>
                    <a:pt x="3239" y="15899"/>
                    <a:pt x="3489" y="16042"/>
                  </a:cubicBezTo>
                  <a:cubicBezTo>
                    <a:pt x="3573" y="16089"/>
                    <a:pt x="3668" y="16113"/>
                    <a:pt x="3762" y="16113"/>
                  </a:cubicBezTo>
                  <a:cubicBezTo>
                    <a:pt x="3881" y="16113"/>
                    <a:pt x="3998" y="16074"/>
                    <a:pt x="4084" y="15994"/>
                  </a:cubicBezTo>
                  <a:cubicBezTo>
                    <a:pt x="4251" y="15863"/>
                    <a:pt x="4323" y="15637"/>
                    <a:pt x="4275" y="15423"/>
                  </a:cubicBezTo>
                  <a:cubicBezTo>
                    <a:pt x="4215" y="15220"/>
                    <a:pt x="4037" y="15054"/>
                    <a:pt x="3834" y="15018"/>
                  </a:cubicBezTo>
                  <a:cubicBezTo>
                    <a:pt x="3948" y="14961"/>
                    <a:pt x="4068" y="14933"/>
                    <a:pt x="4185" y="14933"/>
                  </a:cubicBezTo>
                  <a:cubicBezTo>
                    <a:pt x="4439" y="14933"/>
                    <a:pt x="4681" y="15063"/>
                    <a:pt x="4811" y="15315"/>
                  </a:cubicBezTo>
                  <a:cubicBezTo>
                    <a:pt x="4966" y="15601"/>
                    <a:pt x="4930" y="15970"/>
                    <a:pt x="4775" y="16256"/>
                  </a:cubicBezTo>
                  <a:cubicBezTo>
                    <a:pt x="4535" y="16702"/>
                    <a:pt x="4030" y="16984"/>
                    <a:pt x="3526" y="16984"/>
                  </a:cubicBezTo>
                  <a:cubicBezTo>
                    <a:pt x="3506" y="16984"/>
                    <a:pt x="3486" y="16983"/>
                    <a:pt x="3465" y="16982"/>
                  </a:cubicBezTo>
                  <a:cubicBezTo>
                    <a:pt x="2465" y="16959"/>
                    <a:pt x="1846" y="16066"/>
                    <a:pt x="1608" y="15173"/>
                  </a:cubicBezTo>
                  <a:cubicBezTo>
                    <a:pt x="1167" y="13613"/>
                    <a:pt x="2227" y="12494"/>
                    <a:pt x="3239" y="11446"/>
                  </a:cubicBezTo>
                  <a:cubicBezTo>
                    <a:pt x="4430" y="10196"/>
                    <a:pt x="5466" y="8743"/>
                    <a:pt x="5882" y="7041"/>
                  </a:cubicBezTo>
                  <a:cubicBezTo>
                    <a:pt x="6347" y="5183"/>
                    <a:pt x="6037" y="2862"/>
                    <a:pt x="4954" y="1254"/>
                  </a:cubicBezTo>
                  <a:cubicBezTo>
                    <a:pt x="4608" y="730"/>
                    <a:pt x="4108" y="278"/>
                    <a:pt x="3513" y="87"/>
                  </a:cubicBezTo>
                  <a:cubicBezTo>
                    <a:pt x="3328" y="29"/>
                    <a:pt x="3134" y="0"/>
                    <a:pt x="29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700047" y="525505"/>
              <a:ext cx="377951" cy="282506"/>
            </a:xfrm>
            <a:custGeom>
              <a:avLst/>
              <a:gdLst/>
              <a:ahLst/>
              <a:cxnLst/>
              <a:rect l="l" t="t" r="r" b="b"/>
              <a:pathLst>
                <a:path w="11848" h="8856" extrusionOk="0">
                  <a:moveTo>
                    <a:pt x="1" y="7137"/>
                  </a:moveTo>
                  <a:cubicBezTo>
                    <a:pt x="6" y="7142"/>
                    <a:pt x="12" y="7146"/>
                    <a:pt x="19" y="7151"/>
                  </a:cubicBezTo>
                  <a:lnTo>
                    <a:pt x="19" y="7151"/>
                  </a:lnTo>
                  <a:cubicBezTo>
                    <a:pt x="13" y="7146"/>
                    <a:pt x="7" y="7142"/>
                    <a:pt x="1" y="7137"/>
                  </a:cubicBezTo>
                  <a:close/>
                  <a:moveTo>
                    <a:pt x="7388" y="1"/>
                  </a:moveTo>
                  <a:cubicBezTo>
                    <a:pt x="6766" y="1"/>
                    <a:pt x="6154" y="153"/>
                    <a:pt x="5632" y="493"/>
                  </a:cubicBezTo>
                  <a:cubicBezTo>
                    <a:pt x="4573" y="1184"/>
                    <a:pt x="4096" y="2744"/>
                    <a:pt x="4811" y="3791"/>
                  </a:cubicBezTo>
                  <a:cubicBezTo>
                    <a:pt x="5073" y="4197"/>
                    <a:pt x="5528" y="4501"/>
                    <a:pt x="6006" y="4501"/>
                  </a:cubicBezTo>
                  <a:cubicBezTo>
                    <a:pt x="6048" y="4501"/>
                    <a:pt x="6090" y="4499"/>
                    <a:pt x="6132" y="4494"/>
                  </a:cubicBezTo>
                  <a:cubicBezTo>
                    <a:pt x="6835" y="4422"/>
                    <a:pt x="7335" y="3613"/>
                    <a:pt x="7144" y="2934"/>
                  </a:cubicBezTo>
                  <a:cubicBezTo>
                    <a:pt x="6975" y="2332"/>
                    <a:pt x="6346" y="1926"/>
                    <a:pt x="5724" y="1926"/>
                  </a:cubicBezTo>
                  <a:cubicBezTo>
                    <a:pt x="5645" y="1926"/>
                    <a:pt x="5567" y="1933"/>
                    <a:pt x="5489" y="1946"/>
                  </a:cubicBezTo>
                  <a:cubicBezTo>
                    <a:pt x="6050" y="1301"/>
                    <a:pt x="6907" y="948"/>
                    <a:pt x="7759" y="948"/>
                  </a:cubicBezTo>
                  <a:cubicBezTo>
                    <a:pt x="8228" y="948"/>
                    <a:pt x="8695" y="1055"/>
                    <a:pt x="9109" y="1279"/>
                  </a:cubicBezTo>
                  <a:cubicBezTo>
                    <a:pt x="10276" y="1910"/>
                    <a:pt x="10907" y="3398"/>
                    <a:pt x="10538" y="4672"/>
                  </a:cubicBezTo>
                  <a:cubicBezTo>
                    <a:pt x="10204" y="5851"/>
                    <a:pt x="9156" y="6708"/>
                    <a:pt x="8037" y="7244"/>
                  </a:cubicBezTo>
                  <a:cubicBezTo>
                    <a:pt x="6869" y="7806"/>
                    <a:pt x="5567" y="8083"/>
                    <a:pt x="4265" y="8083"/>
                  </a:cubicBezTo>
                  <a:cubicBezTo>
                    <a:pt x="4161" y="8083"/>
                    <a:pt x="4057" y="8081"/>
                    <a:pt x="3953" y="8078"/>
                  </a:cubicBezTo>
                  <a:cubicBezTo>
                    <a:pt x="3251" y="8042"/>
                    <a:pt x="2549" y="7935"/>
                    <a:pt x="1882" y="7744"/>
                  </a:cubicBezTo>
                  <a:cubicBezTo>
                    <a:pt x="1365" y="7603"/>
                    <a:pt x="444" y="7474"/>
                    <a:pt x="19" y="7151"/>
                  </a:cubicBezTo>
                  <a:lnTo>
                    <a:pt x="19" y="7151"/>
                  </a:lnTo>
                  <a:cubicBezTo>
                    <a:pt x="1473" y="8282"/>
                    <a:pt x="3242" y="8855"/>
                    <a:pt x="5036" y="8855"/>
                  </a:cubicBezTo>
                  <a:cubicBezTo>
                    <a:pt x="6132" y="8855"/>
                    <a:pt x="7238" y="8641"/>
                    <a:pt x="8287" y="8209"/>
                  </a:cubicBezTo>
                  <a:cubicBezTo>
                    <a:pt x="9847" y="7554"/>
                    <a:pt x="11300" y="6304"/>
                    <a:pt x="11573" y="4637"/>
                  </a:cubicBezTo>
                  <a:cubicBezTo>
                    <a:pt x="11847" y="2958"/>
                    <a:pt x="10776" y="1220"/>
                    <a:pt x="9252" y="446"/>
                  </a:cubicBezTo>
                  <a:cubicBezTo>
                    <a:pt x="8678" y="162"/>
                    <a:pt x="8028" y="1"/>
                    <a:pt x="7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000659" y="525505"/>
              <a:ext cx="377951" cy="282506"/>
            </a:xfrm>
            <a:custGeom>
              <a:avLst/>
              <a:gdLst/>
              <a:ahLst/>
              <a:cxnLst/>
              <a:rect l="l" t="t" r="r" b="b"/>
              <a:pathLst>
                <a:path w="11848" h="8856" extrusionOk="0">
                  <a:moveTo>
                    <a:pt x="11848" y="7137"/>
                  </a:moveTo>
                  <a:cubicBezTo>
                    <a:pt x="11842" y="7142"/>
                    <a:pt x="11836" y="7146"/>
                    <a:pt x="11830" y="7151"/>
                  </a:cubicBezTo>
                  <a:lnTo>
                    <a:pt x="11830" y="7151"/>
                  </a:lnTo>
                  <a:cubicBezTo>
                    <a:pt x="11836" y="7146"/>
                    <a:pt x="11842" y="7142"/>
                    <a:pt x="11848" y="7137"/>
                  </a:cubicBezTo>
                  <a:close/>
                  <a:moveTo>
                    <a:pt x="4460" y="1"/>
                  </a:moveTo>
                  <a:cubicBezTo>
                    <a:pt x="3820" y="1"/>
                    <a:pt x="3170" y="162"/>
                    <a:pt x="2596" y="446"/>
                  </a:cubicBezTo>
                  <a:cubicBezTo>
                    <a:pt x="1072" y="1220"/>
                    <a:pt x="1" y="2958"/>
                    <a:pt x="275" y="4637"/>
                  </a:cubicBezTo>
                  <a:cubicBezTo>
                    <a:pt x="549" y="6304"/>
                    <a:pt x="2001" y="7554"/>
                    <a:pt x="3561" y="8209"/>
                  </a:cubicBezTo>
                  <a:cubicBezTo>
                    <a:pt x="4606" y="8641"/>
                    <a:pt x="5711" y="8855"/>
                    <a:pt x="6807" y="8855"/>
                  </a:cubicBezTo>
                  <a:cubicBezTo>
                    <a:pt x="8602" y="8855"/>
                    <a:pt x="10375" y="8281"/>
                    <a:pt x="11830" y="7151"/>
                  </a:cubicBezTo>
                  <a:lnTo>
                    <a:pt x="11830" y="7151"/>
                  </a:lnTo>
                  <a:cubicBezTo>
                    <a:pt x="11404" y="7474"/>
                    <a:pt x="10471" y="7603"/>
                    <a:pt x="9966" y="7744"/>
                  </a:cubicBezTo>
                  <a:cubicBezTo>
                    <a:pt x="9288" y="7935"/>
                    <a:pt x="8585" y="8042"/>
                    <a:pt x="7895" y="8078"/>
                  </a:cubicBezTo>
                  <a:cubicBezTo>
                    <a:pt x="7791" y="8081"/>
                    <a:pt x="7687" y="8083"/>
                    <a:pt x="7583" y="8083"/>
                  </a:cubicBezTo>
                  <a:cubicBezTo>
                    <a:pt x="6281" y="8083"/>
                    <a:pt x="4979" y="7806"/>
                    <a:pt x="3799" y="7244"/>
                  </a:cubicBezTo>
                  <a:cubicBezTo>
                    <a:pt x="2692" y="6708"/>
                    <a:pt x="1644" y="5851"/>
                    <a:pt x="1299" y="4672"/>
                  </a:cubicBezTo>
                  <a:cubicBezTo>
                    <a:pt x="941" y="3398"/>
                    <a:pt x="1561" y="1910"/>
                    <a:pt x="2727" y="1279"/>
                  </a:cubicBezTo>
                  <a:cubicBezTo>
                    <a:pt x="3142" y="1055"/>
                    <a:pt x="3610" y="948"/>
                    <a:pt x="4080" y="948"/>
                  </a:cubicBezTo>
                  <a:cubicBezTo>
                    <a:pt x="4934" y="948"/>
                    <a:pt x="5794" y="1301"/>
                    <a:pt x="6347" y="1946"/>
                  </a:cubicBezTo>
                  <a:cubicBezTo>
                    <a:pt x="6269" y="1933"/>
                    <a:pt x="6191" y="1926"/>
                    <a:pt x="6112" y="1926"/>
                  </a:cubicBezTo>
                  <a:cubicBezTo>
                    <a:pt x="5490" y="1926"/>
                    <a:pt x="4861" y="2332"/>
                    <a:pt x="4692" y="2934"/>
                  </a:cubicBezTo>
                  <a:cubicBezTo>
                    <a:pt x="4513" y="3613"/>
                    <a:pt x="5001" y="4422"/>
                    <a:pt x="5704" y="4494"/>
                  </a:cubicBezTo>
                  <a:cubicBezTo>
                    <a:pt x="5746" y="4499"/>
                    <a:pt x="5788" y="4501"/>
                    <a:pt x="5830" y="4501"/>
                  </a:cubicBezTo>
                  <a:cubicBezTo>
                    <a:pt x="6309" y="4501"/>
                    <a:pt x="6764" y="4197"/>
                    <a:pt x="7037" y="3791"/>
                  </a:cubicBezTo>
                  <a:cubicBezTo>
                    <a:pt x="7740" y="2744"/>
                    <a:pt x="7264" y="1184"/>
                    <a:pt x="6216" y="493"/>
                  </a:cubicBezTo>
                  <a:cubicBezTo>
                    <a:pt x="5694" y="153"/>
                    <a:pt x="5082" y="1"/>
                    <a:pt x="4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600669" y="360355"/>
              <a:ext cx="110948" cy="62779"/>
            </a:xfrm>
            <a:custGeom>
              <a:avLst/>
              <a:gdLst/>
              <a:ahLst/>
              <a:cxnLst/>
              <a:rect l="l" t="t" r="r" b="b"/>
              <a:pathLst>
                <a:path w="3478" h="1968" extrusionOk="0">
                  <a:moveTo>
                    <a:pt x="1975" y="1"/>
                  </a:moveTo>
                  <a:cubicBezTo>
                    <a:pt x="1744" y="1"/>
                    <a:pt x="1494" y="37"/>
                    <a:pt x="1227" y="134"/>
                  </a:cubicBezTo>
                  <a:cubicBezTo>
                    <a:pt x="143" y="515"/>
                    <a:pt x="0" y="1539"/>
                    <a:pt x="0" y="1539"/>
                  </a:cubicBezTo>
                  <a:cubicBezTo>
                    <a:pt x="0" y="1539"/>
                    <a:pt x="466" y="1968"/>
                    <a:pt x="1186" y="1968"/>
                  </a:cubicBezTo>
                  <a:cubicBezTo>
                    <a:pt x="1388" y="1968"/>
                    <a:pt x="1609" y="1934"/>
                    <a:pt x="1846" y="1848"/>
                  </a:cubicBezTo>
                  <a:cubicBezTo>
                    <a:pt x="2929" y="1467"/>
                    <a:pt x="3156" y="503"/>
                    <a:pt x="3477" y="301"/>
                  </a:cubicBezTo>
                  <a:lnTo>
                    <a:pt x="3477" y="301"/>
                  </a:lnTo>
                  <a:cubicBezTo>
                    <a:pt x="3463" y="302"/>
                    <a:pt x="3448" y="303"/>
                    <a:pt x="3433" y="303"/>
                  </a:cubicBezTo>
                  <a:cubicBezTo>
                    <a:pt x="3146" y="303"/>
                    <a:pt x="2642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655347" y="243853"/>
              <a:ext cx="232487" cy="445515"/>
            </a:xfrm>
            <a:custGeom>
              <a:avLst/>
              <a:gdLst/>
              <a:ahLst/>
              <a:cxnLst/>
              <a:rect l="l" t="t" r="r" b="b"/>
              <a:pathLst>
                <a:path w="7288" h="13966" extrusionOk="0">
                  <a:moveTo>
                    <a:pt x="4358" y="0"/>
                  </a:moveTo>
                  <a:cubicBezTo>
                    <a:pt x="3990" y="0"/>
                    <a:pt x="3622" y="112"/>
                    <a:pt x="3335" y="345"/>
                  </a:cubicBezTo>
                  <a:cubicBezTo>
                    <a:pt x="2954" y="655"/>
                    <a:pt x="2751" y="1178"/>
                    <a:pt x="2882" y="1655"/>
                  </a:cubicBezTo>
                  <a:cubicBezTo>
                    <a:pt x="3004" y="2097"/>
                    <a:pt x="3423" y="2447"/>
                    <a:pt x="3873" y="2447"/>
                  </a:cubicBezTo>
                  <a:cubicBezTo>
                    <a:pt x="3908" y="2447"/>
                    <a:pt x="3943" y="2445"/>
                    <a:pt x="3978" y="2441"/>
                  </a:cubicBezTo>
                  <a:cubicBezTo>
                    <a:pt x="4466" y="2393"/>
                    <a:pt x="4871" y="1893"/>
                    <a:pt x="4775" y="1417"/>
                  </a:cubicBezTo>
                  <a:cubicBezTo>
                    <a:pt x="4825" y="1405"/>
                    <a:pt x="4875" y="1399"/>
                    <a:pt x="4924" y="1399"/>
                  </a:cubicBezTo>
                  <a:cubicBezTo>
                    <a:pt x="5321" y="1399"/>
                    <a:pt x="5679" y="1764"/>
                    <a:pt x="5764" y="2167"/>
                  </a:cubicBezTo>
                  <a:cubicBezTo>
                    <a:pt x="5871" y="2679"/>
                    <a:pt x="5704" y="3381"/>
                    <a:pt x="5442" y="3822"/>
                  </a:cubicBezTo>
                  <a:cubicBezTo>
                    <a:pt x="4859" y="4858"/>
                    <a:pt x="3728" y="5417"/>
                    <a:pt x="2799" y="6084"/>
                  </a:cubicBezTo>
                  <a:cubicBezTo>
                    <a:pt x="822" y="7501"/>
                    <a:pt x="1" y="9834"/>
                    <a:pt x="858" y="12144"/>
                  </a:cubicBezTo>
                  <a:cubicBezTo>
                    <a:pt x="977" y="12477"/>
                    <a:pt x="1132" y="12799"/>
                    <a:pt x="1311" y="13109"/>
                  </a:cubicBezTo>
                  <a:cubicBezTo>
                    <a:pt x="1450" y="13365"/>
                    <a:pt x="1750" y="13666"/>
                    <a:pt x="1841" y="13947"/>
                  </a:cubicBezTo>
                  <a:lnTo>
                    <a:pt x="1841" y="13947"/>
                  </a:lnTo>
                  <a:cubicBezTo>
                    <a:pt x="1515" y="12880"/>
                    <a:pt x="1660" y="11651"/>
                    <a:pt x="2323" y="10751"/>
                  </a:cubicBezTo>
                  <a:cubicBezTo>
                    <a:pt x="2846" y="10050"/>
                    <a:pt x="3723" y="9598"/>
                    <a:pt x="4594" y="9598"/>
                  </a:cubicBezTo>
                  <a:cubicBezTo>
                    <a:pt x="4832" y="9598"/>
                    <a:pt x="5069" y="9632"/>
                    <a:pt x="5299" y="9703"/>
                  </a:cubicBezTo>
                  <a:cubicBezTo>
                    <a:pt x="6121" y="9953"/>
                    <a:pt x="6752" y="10727"/>
                    <a:pt x="6883" y="11561"/>
                  </a:cubicBezTo>
                  <a:cubicBezTo>
                    <a:pt x="6755" y="11358"/>
                    <a:pt x="6540" y="11222"/>
                    <a:pt x="6291" y="11222"/>
                  </a:cubicBezTo>
                  <a:cubicBezTo>
                    <a:pt x="6262" y="11222"/>
                    <a:pt x="6233" y="11224"/>
                    <a:pt x="6204" y="11227"/>
                  </a:cubicBezTo>
                  <a:cubicBezTo>
                    <a:pt x="5823" y="11263"/>
                    <a:pt x="5537" y="11620"/>
                    <a:pt x="5585" y="12001"/>
                  </a:cubicBezTo>
                  <a:cubicBezTo>
                    <a:pt x="5623" y="12385"/>
                    <a:pt x="5909" y="12546"/>
                    <a:pt x="6224" y="12546"/>
                  </a:cubicBezTo>
                  <a:cubicBezTo>
                    <a:pt x="6506" y="12546"/>
                    <a:pt x="6809" y="12417"/>
                    <a:pt x="6978" y="12204"/>
                  </a:cubicBezTo>
                  <a:cubicBezTo>
                    <a:pt x="7204" y="11918"/>
                    <a:pt x="7276" y="11537"/>
                    <a:pt x="7276" y="11192"/>
                  </a:cubicBezTo>
                  <a:cubicBezTo>
                    <a:pt x="7288" y="10513"/>
                    <a:pt x="7049" y="9799"/>
                    <a:pt x="6621" y="9275"/>
                  </a:cubicBezTo>
                  <a:cubicBezTo>
                    <a:pt x="6585" y="9239"/>
                    <a:pt x="6561" y="9203"/>
                    <a:pt x="6526" y="9156"/>
                  </a:cubicBezTo>
                  <a:cubicBezTo>
                    <a:pt x="5983" y="8562"/>
                    <a:pt x="5269" y="8343"/>
                    <a:pt x="4527" y="8343"/>
                  </a:cubicBezTo>
                  <a:cubicBezTo>
                    <a:pt x="4065" y="8343"/>
                    <a:pt x="3592" y="8428"/>
                    <a:pt x="3144" y="8560"/>
                  </a:cubicBezTo>
                  <a:cubicBezTo>
                    <a:pt x="5025" y="7560"/>
                    <a:pt x="6490" y="5298"/>
                    <a:pt x="6657" y="3167"/>
                  </a:cubicBezTo>
                  <a:cubicBezTo>
                    <a:pt x="6764" y="1869"/>
                    <a:pt x="6109" y="333"/>
                    <a:pt x="4716" y="35"/>
                  </a:cubicBezTo>
                  <a:cubicBezTo>
                    <a:pt x="4599" y="12"/>
                    <a:pt x="4478" y="0"/>
                    <a:pt x="4358" y="0"/>
                  </a:cubicBezTo>
                  <a:close/>
                  <a:moveTo>
                    <a:pt x="1841" y="13947"/>
                  </a:moveTo>
                  <a:cubicBezTo>
                    <a:pt x="1843" y="13953"/>
                    <a:pt x="1844" y="13960"/>
                    <a:pt x="1846" y="13966"/>
                  </a:cubicBezTo>
                  <a:cubicBezTo>
                    <a:pt x="1845" y="13960"/>
                    <a:pt x="1843" y="13953"/>
                    <a:pt x="1841" y="139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252746" y="243853"/>
              <a:ext cx="232838" cy="445515"/>
            </a:xfrm>
            <a:custGeom>
              <a:avLst/>
              <a:gdLst/>
              <a:ahLst/>
              <a:cxnLst/>
              <a:rect l="l" t="t" r="r" b="b"/>
              <a:pathLst>
                <a:path w="7299" h="13966" extrusionOk="0">
                  <a:moveTo>
                    <a:pt x="2930" y="0"/>
                  </a:moveTo>
                  <a:cubicBezTo>
                    <a:pt x="2809" y="0"/>
                    <a:pt x="2689" y="12"/>
                    <a:pt x="2572" y="35"/>
                  </a:cubicBezTo>
                  <a:cubicBezTo>
                    <a:pt x="1179" y="333"/>
                    <a:pt x="524" y="1869"/>
                    <a:pt x="631" y="3167"/>
                  </a:cubicBezTo>
                  <a:cubicBezTo>
                    <a:pt x="798" y="5298"/>
                    <a:pt x="2262" y="7560"/>
                    <a:pt x="4144" y="8560"/>
                  </a:cubicBezTo>
                  <a:cubicBezTo>
                    <a:pt x="3696" y="8428"/>
                    <a:pt x="3223" y="8343"/>
                    <a:pt x="2761" y="8343"/>
                  </a:cubicBezTo>
                  <a:cubicBezTo>
                    <a:pt x="2019" y="8343"/>
                    <a:pt x="1305" y="8562"/>
                    <a:pt x="762" y="9156"/>
                  </a:cubicBezTo>
                  <a:cubicBezTo>
                    <a:pt x="727" y="9203"/>
                    <a:pt x="703" y="9239"/>
                    <a:pt x="667" y="9275"/>
                  </a:cubicBezTo>
                  <a:cubicBezTo>
                    <a:pt x="250" y="9799"/>
                    <a:pt x="0" y="10513"/>
                    <a:pt x="12" y="11192"/>
                  </a:cubicBezTo>
                  <a:cubicBezTo>
                    <a:pt x="12" y="11537"/>
                    <a:pt x="96" y="11918"/>
                    <a:pt x="310" y="12204"/>
                  </a:cubicBezTo>
                  <a:cubicBezTo>
                    <a:pt x="484" y="12417"/>
                    <a:pt x="788" y="12546"/>
                    <a:pt x="1068" y="12546"/>
                  </a:cubicBezTo>
                  <a:cubicBezTo>
                    <a:pt x="1382" y="12546"/>
                    <a:pt x="1665" y="12385"/>
                    <a:pt x="1703" y="12001"/>
                  </a:cubicBezTo>
                  <a:cubicBezTo>
                    <a:pt x="1751" y="11620"/>
                    <a:pt x="1477" y="11263"/>
                    <a:pt x="1084" y="11227"/>
                  </a:cubicBezTo>
                  <a:cubicBezTo>
                    <a:pt x="1054" y="11224"/>
                    <a:pt x="1025" y="11222"/>
                    <a:pt x="997" y="11222"/>
                  </a:cubicBezTo>
                  <a:cubicBezTo>
                    <a:pt x="748" y="11222"/>
                    <a:pt x="533" y="11358"/>
                    <a:pt x="405" y="11561"/>
                  </a:cubicBezTo>
                  <a:cubicBezTo>
                    <a:pt x="536" y="10727"/>
                    <a:pt x="1167" y="9953"/>
                    <a:pt x="1989" y="9703"/>
                  </a:cubicBezTo>
                  <a:cubicBezTo>
                    <a:pt x="2219" y="9632"/>
                    <a:pt x="2456" y="9598"/>
                    <a:pt x="2694" y="9598"/>
                  </a:cubicBezTo>
                  <a:cubicBezTo>
                    <a:pt x="3565" y="9598"/>
                    <a:pt x="4442" y="10050"/>
                    <a:pt x="4965" y="10751"/>
                  </a:cubicBezTo>
                  <a:cubicBezTo>
                    <a:pt x="5632" y="11656"/>
                    <a:pt x="5775" y="12894"/>
                    <a:pt x="5441" y="13966"/>
                  </a:cubicBezTo>
                  <a:cubicBezTo>
                    <a:pt x="5537" y="13680"/>
                    <a:pt x="5834" y="13370"/>
                    <a:pt x="5977" y="13109"/>
                  </a:cubicBezTo>
                  <a:cubicBezTo>
                    <a:pt x="6156" y="12799"/>
                    <a:pt x="6311" y="12477"/>
                    <a:pt x="6430" y="12144"/>
                  </a:cubicBezTo>
                  <a:cubicBezTo>
                    <a:pt x="7299" y="9834"/>
                    <a:pt x="6465" y="7501"/>
                    <a:pt x="4489" y="6084"/>
                  </a:cubicBezTo>
                  <a:cubicBezTo>
                    <a:pt x="3560" y="5417"/>
                    <a:pt x="2429" y="4858"/>
                    <a:pt x="1846" y="3822"/>
                  </a:cubicBezTo>
                  <a:cubicBezTo>
                    <a:pt x="1584" y="3381"/>
                    <a:pt x="1417" y="2679"/>
                    <a:pt x="1524" y="2167"/>
                  </a:cubicBezTo>
                  <a:cubicBezTo>
                    <a:pt x="1620" y="1764"/>
                    <a:pt x="1970" y="1399"/>
                    <a:pt x="2364" y="1399"/>
                  </a:cubicBezTo>
                  <a:cubicBezTo>
                    <a:pt x="2413" y="1399"/>
                    <a:pt x="2463" y="1405"/>
                    <a:pt x="2513" y="1417"/>
                  </a:cubicBezTo>
                  <a:cubicBezTo>
                    <a:pt x="2417" y="1893"/>
                    <a:pt x="2822" y="2393"/>
                    <a:pt x="3310" y="2441"/>
                  </a:cubicBezTo>
                  <a:cubicBezTo>
                    <a:pt x="3345" y="2445"/>
                    <a:pt x="3380" y="2447"/>
                    <a:pt x="3414" y="2447"/>
                  </a:cubicBezTo>
                  <a:cubicBezTo>
                    <a:pt x="3865" y="2447"/>
                    <a:pt x="4284" y="2097"/>
                    <a:pt x="4406" y="1655"/>
                  </a:cubicBezTo>
                  <a:cubicBezTo>
                    <a:pt x="4537" y="1178"/>
                    <a:pt x="4334" y="655"/>
                    <a:pt x="3953" y="345"/>
                  </a:cubicBezTo>
                  <a:cubicBezTo>
                    <a:pt x="3666" y="112"/>
                    <a:pt x="3298" y="0"/>
                    <a:pt x="29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8260411" y="301083"/>
              <a:ext cx="101059" cy="127759"/>
            </a:xfrm>
            <a:custGeom>
              <a:avLst/>
              <a:gdLst/>
              <a:ahLst/>
              <a:cxnLst/>
              <a:rect l="l" t="t" r="r" b="b"/>
              <a:pathLst>
                <a:path w="3168" h="4005" extrusionOk="0">
                  <a:moveTo>
                    <a:pt x="143" y="0"/>
                  </a:moveTo>
                  <a:cubicBezTo>
                    <a:pt x="96" y="0"/>
                    <a:pt x="48" y="1"/>
                    <a:pt x="1" y="4"/>
                  </a:cubicBezTo>
                  <a:cubicBezTo>
                    <a:pt x="346" y="16"/>
                    <a:pt x="596" y="325"/>
                    <a:pt x="727" y="635"/>
                  </a:cubicBezTo>
                  <a:cubicBezTo>
                    <a:pt x="870" y="944"/>
                    <a:pt x="929" y="1289"/>
                    <a:pt x="1132" y="1563"/>
                  </a:cubicBezTo>
                  <a:cubicBezTo>
                    <a:pt x="1382" y="1909"/>
                    <a:pt x="1798" y="2075"/>
                    <a:pt x="2144" y="2337"/>
                  </a:cubicBezTo>
                  <a:cubicBezTo>
                    <a:pt x="2394" y="2540"/>
                    <a:pt x="2596" y="2790"/>
                    <a:pt x="2739" y="3075"/>
                  </a:cubicBezTo>
                  <a:cubicBezTo>
                    <a:pt x="2858" y="3302"/>
                    <a:pt x="3013" y="3754"/>
                    <a:pt x="3037" y="4004"/>
                  </a:cubicBezTo>
                  <a:cubicBezTo>
                    <a:pt x="3156" y="3778"/>
                    <a:pt x="3168" y="2933"/>
                    <a:pt x="3132" y="2635"/>
                  </a:cubicBezTo>
                  <a:cubicBezTo>
                    <a:pt x="3061" y="2087"/>
                    <a:pt x="2846" y="1551"/>
                    <a:pt x="2489" y="1123"/>
                  </a:cubicBezTo>
                  <a:cubicBezTo>
                    <a:pt x="1924" y="422"/>
                    <a:pt x="1036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8278275" y="700609"/>
              <a:ext cx="126866" cy="160074"/>
            </a:xfrm>
            <a:custGeom>
              <a:avLst/>
              <a:gdLst/>
              <a:ahLst/>
              <a:cxnLst/>
              <a:rect l="l" t="t" r="r" b="b"/>
              <a:pathLst>
                <a:path w="3977" h="5018" extrusionOk="0">
                  <a:moveTo>
                    <a:pt x="179" y="0"/>
                  </a:moveTo>
                  <a:cubicBezTo>
                    <a:pt x="119" y="0"/>
                    <a:pt x="60" y="2"/>
                    <a:pt x="0" y="5"/>
                  </a:cubicBezTo>
                  <a:cubicBezTo>
                    <a:pt x="429" y="5"/>
                    <a:pt x="750" y="398"/>
                    <a:pt x="917" y="791"/>
                  </a:cubicBezTo>
                  <a:cubicBezTo>
                    <a:pt x="1084" y="1184"/>
                    <a:pt x="1167" y="1624"/>
                    <a:pt x="1417" y="1958"/>
                  </a:cubicBezTo>
                  <a:cubicBezTo>
                    <a:pt x="1739" y="2386"/>
                    <a:pt x="2262" y="2601"/>
                    <a:pt x="2679" y="2934"/>
                  </a:cubicBezTo>
                  <a:cubicBezTo>
                    <a:pt x="3001" y="3184"/>
                    <a:pt x="3263" y="3493"/>
                    <a:pt x="3441" y="3851"/>
                  </a:cubicBezTo>
                  <a:cubicBezTo>
                    <a:pt x="3596" y="4148"/>
                    <a:pt x="3774" y="4708"/>
                    <a:pt x="3810" y="5017"/>
                  </a:cubicBezTo>
                  <a:cubicBezTo>
                    <a:pt x="3953" y="4744"/>
                    <a:pt x="3977" y="3672"/>
                    <a:pt x="3941" y="3315"/>
                  </a:cubicBezTo>
                  <a:cubicBezTo>
                    <a:pt x="3846" y="2612"/>
                    <a:pt x="3572" y="1946"/>
                    <a:pt x="3132" y="1398"/>
                  </a:cubicBezTo>
                  <a:cubicBezTo>
                    <a:pt x="2419" y="527"/>
                    <a:pt x="1299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57070" y="700609"/>
              <a:ext cx="126898" cy="160074"/>
            </a:xfrm>
            <a:custGeom>
              <a:avLst/>
              <a:gdLst/>
              <a:ahLst/>
              <a:cxnLst/>
              <a:rect l="l" t="t" r="r" b="b"/>
              <a:pathLst>
                <a:path w="3978" h="5018" extrusionOk="0">
                  <a:moveTo>
                    <a:pt x="3799" y="0"/>
                  </a:moveTo>
                  <a:cubicBezTo>
                    <a:pt x="2678" y="0"/>
                    <a:pt x="1558" y="527"/>
                    <a:pt x="846" y="1398"/>
                  </a:cubicBezTo>
                  <a:cubicBezTo>
                    <a:pt x="405" y="1946"/>
                    <a:pt x="132" y="2612"/>
                    <a:pt x="48" y="3315"/>
                  </a:cubicBezTo>
                  <a:cubicBezTo>
                    <a:pt x="1" y="3672"/>
                    <a:pt x="24" y="4744"/>
                    <a:pt x="167" y="5017"/>
                  </a:cubicBezTo>
                  <a:cubicBezTo>
                    <a:pt x="203" y="4708"/>
                    <a:pt x="394" y="4148"/>
                    <a:pt x="536" y="3851"/>
                  </a:cubicBezTo>
                  <a:cubicBezTo>
                    <a:pt x="727" y="3493"/>
                    <a:pt x="977" y="3184"/>
                    <a:pt x="1298" y="2934"/>
                  </a:cubicBezTo>
                  <a:cubicBezTo>
                    <a:pt x="1715" y="2601"/>
                    <a:pt x="2239" y="2386"/>
                    <a:pt x="2560" y="1958"/>
                  </a:cubicBezTo>
                  <a:cubicBezTo>
                    <a:pt x="2811" y="1624"/>
                    <a:pt x="2894" y="1184"/>
                    <a:pt x="3061" y="791"/>
                  </a:cubicBezTo>
                  <a:cubicBezTo>
                    <a:pt x="3227" y="398"/>
                    <a:pt x="3561" y="5"/>
                    <a:pt x="3977" y="5"/>
                  </a:cubicBezTo>
                  <a:cubicBezTo>
                    <a:pt x="3918" y="2"/>
                    <a:pt x="3858" y="0"/>
                    <a:pt x="3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8183306" y="4318127"/>
              <a:ext cx="126898" cy="160457"/>
            </a:xfrm>
            <a:custGeom>
              <a:avLst/>
              <a:gdLst/>
              <a:ahLst/>
              <a:cxnLst/>
              <a:rect l="l" t="t" r="r" b="b"/>
              <a:pathLst>
                <a:path w="3978" h="5030" extrusionOk="0">
                  <a:moveTo>
                    <a:pt x="3811" y="1"/>
                  </a:moveTo>
                  <a:cubicBezTo>
                    <a:pt x="3775" y="310"/>
                    <a:pt x="3596" y="882"/>
                    <a:pt x="3442" y="1168"/>
                  </a:cubicBezTo>
                  <a:cubicBezTo>
                    <a:pt x="3263" y="1525"/>
                    <a:pt x="3001" y="1846"/>
                    <a:pt x="2680" y="2096"/>
                  </a:cubicBezTo>
                  <a:cubicBezTo>
                    <a:pt x="2263" y="2418"/>
                    <a:pt x="1739" y="2632"/>
                    <a:pt x="1417" y="3061"/>
                  </a:cubicBezTo>
                  <a:cubicBezTo>
                    <a:pt x="1167" y="3406"/>
                    <a:pt x="1084" y="3847"/>
                    <a:pt x="917" y="4239"/>
                  </a:cubicBezTo>
                  <a:cubicBezTo>
                    <a:pt x="751" y="4632"/>
                    <a:pt x="429" y="5013"/>
                    <a:pt x="1" y="5025"/>
                  </a:cubicBezTo>
                  <a:cubicBezTo>
                    <a:pt x="60" y="5028"/>
                    <a:pt x="120" y="5030"/>
                    <a:pt x="179" y="5030"/>
                  </a:cubicBezTo>
                  <a:cubicBezTo>
                    <a:pt x="1300" y="5030"/>
                    <a:pt x="2420" y="4503"/>
                    <a:pt x="3132" y="3632"/>
                  </a:cubicBezTo>
                  <a:cubicBezTo>
                    <a:pt x="3573" y="3085"/>
                    <a:pt x="3846" y="2406"/>
                    <a:pt x="3942" y="1715"/>
                  </a:cubicBezTo>
                  <a:cubicBezTo>
                    <a:pt x="3977" y="1346"/>
                    <a:pt x="3954" y="275"/>
                    <a:pt x="38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852039" y="4342053"/>
              <a:ext cx="126866" cy="160106"/>
            </a:xfrm>
            <a:custGeom>
              <a:avLst/>
              <a:gdLst/>
              <a:ahLst/>
              <a:cxnLst/>
              <a:rect l="l" t="t" r="r" b="b"/>
              <a:pathLst>
                <a:path w="3977" h="5019" extrusionOk="0">
                  <a:moveTo>
                    <a:pt x="167" y="1"/>
                  </a:moveTo>
                  <a:cubicBezTo>
                    <a:pt x="24" y="275"/>
                    <a:pt x="0" y="1346"/>
                    <a:pt x="48" y="1704"/>
                  </a:cubicBezTo>
                  <a:cubicBezTo>
                    <a:pt x="131" y="2406"/>
                    <a:pt x="405" y="3073"/>
                    <a:pt x="846" y="3620"/>
                  </a:cubicBezTo>
                  <a:cubicBezTo>
                    <a:pt x="1557" y="4501"/>
                    <a:pt x="2676" y="5018"/>
                    <a:pt x="3795" y="5018"/>
                  </a:cubicBezTo>
                  <a:cubicBezTo>
                    <a:pt x="3856" y="5018"/>
                    <a:pt x="3916" y="5017"/>
                    <a:pt x="3977" y="5013"/>
                  </a:cubicBezTo>
                  <a:cubicBezTo>
                    <a:pt x="3560" y="5013"/>
                    <a:pt x="3227" y="4621"/>
                    <a:pt x="3060" y="4228"/>
                  </a:cubicBezTo>
                  <a:cubicBezTo>
                    <a:pt x="2893" y="3835"/>
                    <a:pt x="2810" y="3406"/>
                    <a:pt x="2560" y="3061"/>
                  </a:cubicBezTo>
                  <a:cubicBezTo>
                    <a:pt x="2239" y="2632"/>
                    <a:pt x="1715" y="2418"/>
                    <a:pt x="1298" y="2085"/>
                  </a:cubicBezTo>
                  <a:cubicBezTo>
                    <a:pt x="977" y="1834"/>
                    <a:pt x="726" y="1525"/>
                    <a:pt x="536" y="1168"/>
                  </a:cubicBezTo>
                  <a:cubicBezTo>
                    <a:pt x="393" y="870"/>
                    <a:pt x="203" y="310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666675" y="267236"/>
              <a:ext cx="604696" cy="296447"/>
            </a:xfrm>
            <a:custGeom>
              <a:avLst/>
              <a:gdLst/>
              <a:ahLst/>
              <a:cxnLst/>
              <a:rect l="l" t="t" r="r" b="b"/>
              <a:pathLst>
                <a:path w="18956" h="9293" extrusionOk="0">
                  <a:moveTo>
                    <a:pt x="5650" y="0"/>
                  </a:moveTo>
                  <a:cubicBezTo>
                    <a:pt x="4972" y="0"/>
                    <a:pt x="4298" y="104"/>
                    <a:pt x="3656" y="326"/>
                  </a:cubicBezTo>
                  <a:cubicBezTo>
                    <a:pt x="1823" y="957"/>
                    <a:pt x="322" y="2624"/>
                    <a:pt x="132" y="4541"/>
                  </a:cubicBezTo>
                  <a:cubicBezTo>
                    <a:pt x="1" y="5899"/>
                    <a:pt x="513" y="7303"/>
                    <a:pt x="1513" y="8208"/>
                  </a:cubicBezTo>
                  <a:cubicBezTo>
                    <a:pt x="2267" y="8891"/>
                    <a:pt x="3278" y="9277"/>
                    <a:pt x="4281" y="9277"/>
                  </a:cubicBezTo>
                  <a:cubicBezTo>
                    <a:pt x="4625" y="9277"/>
                    <a:pt x="4968" y="9231"/>
                    <a:pt x="5299" y="9137"/>
                  </a:cubicBezTo>
                  <a:cubicBezTo>
                    <a:pt x="6347" y="8851"/>
                    <a:pt x="7300" y="8030"/>
                    <a:pt x="7430" y="6958"/>
                  </a:cubicBezTo>
                  <a:cubicBezTo>
                    <a:pt x="7553" y="5899"/>
                    <a:pt x="6455" y="4852"/>
                    <a:pt x="5494" y="4852"/>
                  </a:cubicBezTo>
                  <a:cubicBezTo>
                    <a:pt x="5049" y="4852"/>
                    <a:pt x="4635" y="5075"/>
                    <a:pt x="4382" y="5625"/>
                  </a:cubicBezTo>
                  <a:cubicBezTo>
                    <a:pt x="4156" y="6125"/>
                    <a:pt x="4287" y="6768"/>
                    <a:pt x="4704" y="7113"/>
                  </a:cubicBezTo>
                  <a:cubicBezTo>
                    <a:pt x="4923" y="7301"/>
                    <a:pt x="5211" y="7396"/>
                    <a:pt x="5498" y="7396"/>
                  </a:cubicBezTo>
                  <a:cubicBezTo>
                    <a:pt x="5756" y="7396"/>
                    <a:pt x="6013" y="7319"/>
                    <a:pt x="6216" y="7161"/>
                  </a:cubicBezTo>
                  <a:lnTo>
                    <a:pt x="6216" y="7161"/>
                  </a:lnTo>
                  <a:cubicBezTo>
                    <a:pt x="6121" y="7411"/>
                    <a:pt x="5978" y="7637"/>
                    <a:pt x="5787" y="7839"/>
                  </a:cubicBezTo>
                  <a:cubicBezTo>
                    <a:pt x="5397" y="8261"/>
                    <a:pt x="4829" y="8513"/>
                    <a:pt x="4252" y="8513"/>
                  </a:cubicBezTo>
                  <a:cubicBezTo>
                    <a:pt x="4160" y="8513"/>
                    <a:pt x="4069" y="8507"/>
                    <a:pt x="3978" y="8494"/>
                  </a:cubicBezTo>
                  <a:cubicBezTo>
                    <a:pt x="3216" y="8375"/>
                    <a:pt x="2549" y="7911"/>
                    <a:pt x="2073" y="7303"/>
                  </a:cubicBezTo>
                  <a:cubicBezTo>
                    <a:pt x="811" y="5684"/>
                    <a:pt x="1144" y="3101"/>
                    <a:pt x="2668" y="1731"/>
                  </a:cubicBezTo>
                  <a:cubicBezTo>
                    <a:pt x="3504" y="973"/>
                    <a:pt x="4625" y="604"/>
                    <a:pt x="5747" y="604"/>
                  </a:cubicBezTo>
                  <a:cubicBezTo>
                    <a:pt x="6000" y="604"/>
                    <a:pt x="6252" y="623"/>
                    <a:pt x="6502" y="660"/>
                  </a:cubicBezTo>
                  <a:cubicBezTo>
                    <a:pt x="8978" y="1029"/>
                    <a:pt x="11098" y="3089"/>
                    <a:pt x="12074" y="5315"/>
                  </a:cubicBezTo>
                  <a:cubicBezTo>
                    <a:pt x="12407" y="6065"/>
                    <a:pt x="12395" y="6863"/>
                    <a:pt x="12776" y="7589"/>
                  </a:cubicBezTo>
                  <a:cubicBezTo>
                    <a:pt x="12967" y="7958"/>
                    <a:pt x="13205" y="8292"/>
                    <a:pt x="13491" y="8589"/>
                  </a:cubicBezTo>
                  <a:cubicBezTo>
                    <a:pt x="13561" y="8660"/>
                    <a:pt x="14366" y="9292"/>
                    <a:pt x="14406" y="9292"/>
                  </a:cubicBezTo>
                  <a:cubicBezTo>
                    <a:pt x="14407" y="9292"/>
                    <a:pt x="14407" y="9292"/>
                    <a:pt x="14408" y="9292"/>
                  </a:cubicBezTo>
                  <a:cubicBezTo>
                    <a:pt x="14717" y="8327"/>
                    <a:pt x="14539" y="7232"/>
                    <a:pt x="13943" y="6422"/>
                  </a:cubicBezTo>
                  <a:lnTo>
                    <a:pt x="13943" y="6422"/>
                  </a:lnTo>
                  <a:cubicBezTo>
                    <a:pt x="14550" y="7137"/>
                    <a:pt x="15479" y="7577"/>
                    <a:pt x="16420" y="7601"/>
                  </a:cubicBezTo>
                  <a:cubicBezTo>
                    <a:pt x="16434" y="7601"/>
                    <a:pt x="16448" y="7601"/>
                    <a:pt x="16462" y="7601"/>
                  </a:cubicBezTo>
                  <a:cubicBezTo>
                    <a:pt x="17400" y="7601"/>
                    <a:pt x="18322" y="7210"/>
                    <a:pt x="18956" y="6530"/>
                  </a:cubicBezTo>
                  <a:cubicBezTo>
                    <a:pt x="17217" y="6351"/>
                    <a:pt x="14574" y="5863"/>
                    <a:pt x="13241" y="4625"/>
                  </a:cubicBezTo>
                  <a:cubicBezTo>
                    <a:pt x="11895" y="3363"/>
                    <a:pt x="10919" y="1910"/>
                    <a:pt x="9252" y="969"/>
                  </a:cubicBezTo>
                  <a:cubicBezTo>
                    <a:pt x="8157" y="352"/>
                    <a:pt x="6897" y="0"/>
                    <a:pt x="5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7184011" y="279901"/>
              <a:ext cx="241196" cy="187221"/>
            </a:xfrm>
            <a:custGeom>
              <a:avLst/>
              <a:gdLst/>
              <a:ahLst/>
              <a:cxnLst/>
              <a:rect l="l" t="t" r="r" b="b"/>
              <a:pathLst>
                <a:path w="7561" h="5869" extrusionOk="0">
                  <a:moveTo>
                    <a:pt x="4738" y="0"/>
                  </a:moveTo>
                  <a:cubicBezTo>
                    <a:pt x="4268" y="0"/>
                    <a:pt x="3783" y="133"/>
                    <a:pt x="3417" y="429"/>
                  </a:cubicBezTo>
                  <a:cubicBezTo>
                    <a:pt x="3024" y="739"/>
                    <a:pt x="2774" y="1239"/>
                    <a:pt x="2822" y="1727"/>
                  </a:cubicBezTo>
                  <a:cubicBezTo>
                    <a:pt x="2870" y="2215"/>
                    <a:pt x="3227" y="2680"/>
                    <a:pt x="3715" y="2787"/>
                  </a:cubicBezTo>
                  <a:cubicBezTo>
                    <a:pt x="3779" y="2801"/>
                    <a:pt x="3844" y="2808"/>
                    <a:pt x="3909" y="2808"/>
                  </a:cubicBezTo>
                  <a:cubicBezTo>
                    <a:pt x="4333" y="2808"/>
                    <a:pt x="4765" y="2519"/>
                    <a:pt x="4858" y="2096"/>
                  </a:cubicBezTo>
                  <a:cubicBezTo>
                    <a:pt x="4963" y="1630"/>
                    <a:pt x="4577" y="1095"/>
                    <a:pt x="4092" y="1095"/>
                  </a:cubicBezTo>
                  <a:cubicBezTo>
                    <a:pt x="4081" y="1095"/>
                    <a:pt x="4071" y="1096"/>
                    <a:pt x="4060" y="1096"/>
                  </a:cubicBezTo>
                  <a:cubicBezTo>
                    <a:pt x="4316" y="874"/>
                    <a:pt x="4653" y="766"/>
                    <a:pt x="4991" y="766"/>
                  </a:cubicBezTo>
                  <a:cubicBezTo>
                    <a:pt x="5251" y="766"/>
                    <a:pt x="5512" y="829"/>
                    <a:pt x="5739" y="953"/>
                  </a:cubicBezTo>
                  <a:cubicBezTo>
                    <a:pt x="6608" y="1430"/>
                    <a:pt x="7061" y="2704"/>
                    <a:pt x="6596" y="3585"/>
                  </a:cubicBezTo>
                  <a:cubicBezTo>
                    <a:pt x="6096" y="4549"/>
                    <a:pt x="5084" y="5192"/>
                    <a:pt x="4048" y="5454"/>
                  </a:cubicBezTo>
                  <a:cubicBezTo>
                    <a:pt x="3518" y="5590"/>
                    <a:pt x="2975" y="5640"/>
                    <a:pt x="2427" y="5640"/>
                  </a:cubicBezTo>
                  <a:cubicBezTo>
                    <a:pt x="2064" y="5640"/>
                    <a:pt x="1699" y="5618"/>
                    <a:pt x="1334" y="5585"/>
                  </a:cubicBezTo>
                  <a:cubicBezTo>
                    <a:pt x="893" y="5537"/>
                    <a:pt x="441" y="5478"/>
                    <a:pt x="0" y="5418"/>
                  </a:cubicBezTo>
                  <a:lnTo>
                    <a:pt x="0" y="5418"/>
                  </a:lnTo>
                  <a:cubicBezTo>
                    <a:pt x="953" y="5666"/>
                    <a:pt x="2081" y="5868"/>
                    <a:pt x="3163" y="5868"/>
                  </a:cubicBezTo>
                  <a:cubicBezTo>
                    <a:pt x="3745" y="5868"/>
                    <a:pt x="4314" y="5810"/>
                    <a:pt x="4834" y="5668"/>
                  </a:cubicBezTo>
                  <a:cubicBezTo>
                    <a:pt x="5965" y="5359"/>
                    <a:pt x="7025" y="4549"/>
                    <a:pt x="7335" y="3406"/>
                  </a:cubicBezTo>
                  <a:cubicBezTo>
                    <a:pt x="7561" y="2620"/>
                    <a:pt x="7394" y="1739"/>
                    <a:pt x="6906" y="1084"/>
                  </a:cubicBezTo>
                  <a:cubicBezTo>
                    <a:pt x="6418" y="429"/>
                    <a:pt x="5620" y="13"/>
                    <a:pt x="4799" y="1"/>
                  </a:cubicBezTo>
                  <a:cubicBezTo>
                    <a:pt x="4778" y="0"/>
                    <a:pt x="4758" y="0"/>
                    <a:pt x="47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354936" y="443999"/>
              <a:ext cx="244992" cy="185467"/>
            </a:xfrm>
            <a:custGeom>
              <a:avLst/>
              <a:gdLst/>
              <a:ahLst/>
              <a:cxnLst/>
              <a:rect l="l" t="t" r="r" b="b"/>
              <a:pathLst>
                <a:path w="7680" h="5814" extrusionOk="0">
                  <a:moveTo>
                    <a:pt x="3519" y="0"/>
                  </a:moveTo>
                  <a:cubicBezTo>
                    <a:pt x="2327" y="0"/>
                    <a:pt x="1054" y="276"/>
                    <a:pt x="0" y="596"/>
                  </a:cubicBezTo>
                  <a:cubicBezTo>
                    <a:pt x="441" y="512"/>
                    <a:pt x="881" y="429"/>
                    <a:pt x="1334" y="369"/>
                  </a:cubicBezTo>
                  <a:cubicBezTo>
                    <a:pt x="1813" y="306"/>
                    <a:pt x="2295" y="263"/>
                    <a:pt x="2776" y="263"/>
                  </a:cubicBezTo>
                  <a:cubicBezTo>
                    <a:pt x="3203" y="263"/>
                    <a:pt x="3628" y="297"/>
                    <a:pt x="4048" y="381"/>
                  </a:cubicBezTo>
                  <a:cubicBezTo>
                    <a:pt x="5096" y="596"/>
                    <a:pt x="6132" y="1203"/>
                    <a:pt x="6680" y="2143"/>
                  </a:cubicBezTo>
                  <a:cubicBezTo>
                    <a:pt x="7168" y="3001"/>
                    <a:pt x="6775" y="4287"/>
                    <a:pt x="5929" y="4799"/>
                  </a:cubicBezTo>
                  <a:cubicBezTo>
                    <a:pt x="5685" y="4947"/>
                    <a:pt x="5396" y="5024"/>
                    <a:pt x="5111" y="5024"/>
                  </a:cubicBezTo>
                  <a:cubicBezTo>
                    <a:pt x="4800" y="5024"/>
                    <a:pt x="4493" y="4932"/>
                    <a:pt x="4251" y="4739"/>
                  </a:cubicBezTo>
                  <a:cubicBezTo>
                    <a:pt x="4739" y="4739"/>
                    <a:pt x="5132" y="4179"/>
                    <a:pt x="5001" y="3703"/>
                  </a:cubicBezTo>
                  <a:cubicBezTo>
                    <a:pt x="4890" y="3300"/>
                    <a:pt x="4472" y="3033"/>
                    <a:pt x="4050" y="3033"/>
                  </a:cubicBezTo>
                  <a:cubicBezTo>
                    <a:pt x="3973" y="3033"/>
                    <a:pt x="3897" y="3042"/>
                    <a:pt x="3822" y="3060"/>
                  </a:cubicBezTo>
                  <a:cubicBezTo>
                    <a:pt x="3346" y="3191"/>
                    <a:pt x="3000" y="3667"/>
                    <a:pt x="2977" y="4168"/>
                  </a:cubicBezTo>
                  <a:cubicBezTo>
                    <a:pt x="2965" y="4656"/>
                    <a:pt x="3227" y="5144"/>
                    <a:pt x="3632" y="5430"/>
                  </a:cubicBezTo>
                  <a:cubicBezTo>
                    <a:pt x="3989" y="5701"/>
                    <a:pt x="4456" y="5814"/>
                    <a:pt x="4905" y="5814"/>
                  </a:cubicBezTo>
                  <a:cubicBezTo>
                    <a:pt x="4949" y="5814"/>
                    <a:pt x="4993" y="5813"/>
                    <a:pt x="5036" y="5811"/>
                  </a:cubicBezTo>
                  <a:cubicBezTo>
                    <a:pt x="5858" y="5751"/>
                    <a:pt x="6632" y="5311"/>
                    <a:pt x="7096" y="4632"/>
                  </a:cubicBezTo>
                  <a:cubicBezTo>
                    <a:pt x="7549" y="3953"/>
                    <a:pt x="7680" y="3060"/>
                    <a:pt x="7418" y="2286"/>
                  </a:cubicBezTo>
                  <a:cubicBezTo>
                    <a:pt x="7061" y="1167"/>
                    <a:pt x="5965" y="393"/>
                    <a:pt x="4822" y="131"/>
                  </a:cubicBezTo>
                  <a:cubicBezTo>
                    <a:pt x="4410" y="40"/>
                    <a:pt x="3971" y="0"/>
                    <a:pt x="35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7415707" y="312886"/>
              <a:ext cx="219153" cy="120135"/>
            </a:xfrm>
            <a:custGeom>
              <a:avLst/>
              <a:gdLst/>
              <a:ahLst/>
              <a:cxnLst/>
              <a:rect l="l" t="t" r="r" b="b"/>
              <a:pathLst>
                <a:path w="6870" h="3766" extrusionOk="0">
                  <a:moveTo>
                    <a:pt x="5873" y="1"/>
                  </a:moveTo>
                  <a:cubicBezTo>
                    <a:pt x="4580" y="1"/>
                    <a:pt x="3304" y="476"/>
                    <a:pt x="2262" y="1253"/>
                  </a:cubicBezTo>
                  <a:cubicBezTo>
                    <a:pt x="2084" y="1384"/>
                    <a:pt x="1905" y="1527"/>
                    <a:pt x="1738" y="1670"/>
                  </a:cubicBezTo>
                  <a:cubicBezTo>
                    <a:pt x="1095" y="2253"/>
                    <a:pt x="548" y="2944"/>
                    <a:pt x="0" y="3622"/>
                  </a:cubicBezTo>
                  <a:cubicBezTo>
                    <a:pt x="1703" y="3098"/>
                    <a:pt x="3762" y="3765"/>
                    <a:pt x="5144" y="2408"/>
                  </a:cubicBezTo>
                  <a:cubicBezTo>
                    <a:pt x="5834" y="1729"/>
                    <a:pt x="6132" y="717"/>
                    <a:pt x="6870" y="98"/>
                  </a:cubicBezTo>
                  <a:cubicBezTo>
                    <a:pt x="6539" y="32"/>
                    <a:pt x="6205" y="1"/>
                    <a:pt x="58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7441132" y="229402"/>
              <a:ext cx="51710" cy="132576"/>
            </a:xfrm>
            <a:custGeom>
              <a:avLst/>
              <a:gdLst/>
              <a:ahLst/>
              <a:cxnLst/>
              <a:rect l="l" t="t" r="r" b="b"/>
              <a:pathLst>
                <a:path w="1621" h="4156" extrusionOk="0">
                  <a:moveTo>
                    <a:pt x="1299" y="0"/>
                  </a:moveTo>
                  <a:lnTo>
                    <a:pt x="1299" y="0"/>
                  </a:lnTo>
                  <a:cubicBezTo>
                    <a:pt x="560" y="548"/>
                    <a:pt x="120" y="1429"/>
                    <a:pt x="25" y="2334"/>
                  </a:cubicBezTo>
                  <a:cubicBezTo>
                    <a:pt x="13" y="2453"/>
                    <a:pt x="1" y="2572"/>
                    <a:pt x="1" y="2703"/>
                  </a:cubicBezTo>
                  <a:cubicBezTo>
                    <a:pt x="1" y="3179"/>
                    <a:pt x="72" y="3667"/>
                    <a:pt x="132" y="4156"/>
                  </a:cubicBezTo>
                  <a:cubicBezTo>
                    <a:pt x="572" y="3263"/>
                    <a:pt x="1620" y="2667"/>
                    <a:pt x="1596" y="1584"/>
                  </a:cubicBezTo>
                  <a:cubicBezTo>
                    <a:pt x="1572" y="1048"/>
                    <a:pt x="1275" y="536"/>
                    <a:pt x="1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7531540" y="428431"/>
              <a:ext cx="132576" cy="50944"/>
            </a:xfrm>
            <a:custGeom>
              <a:avLst/>
              <a:gdLst/>
              <a:ahLst/>
              <a:cxnLst/>
              <a:rect l="l" t="t" r="r" b="b"/>
              <a:pathLst>
                <a:path w="4156" h="1597" extrusionOk="0">
                  <a:moveTo>
                    <a:pt x="1453" y="0"/>
                  </a:moveTo>
                  <a:cubicBezTo>
                    <a:pt x="965" y="0"/>
                    <a:pt x="477" y="72"/>
                    <a:pt x="1" y="143"/>
                  </a:cubicBezTo>
                  <a:cubicBezTo>
                    <a:pt x="879" y="576"/>
                    <a:pt x="1469" y="1597"/>
                    <a:pt x="2518" y="1597"/>
                  </a:cubicBezTo>
                  <a:cubicBezTo>
                    <a:pt x="2536" y="1597"/>
                    <a:pt x="2554" y="1596"/>
                    <a:pt x="2572" y="1596"/>
                  </a:cubicBezTo>
                  <a:cubicBezTo>
                    <a:pt x="3098" y="1572"/>
                    <a:pt x="3600" y="1286"/>
                    <a:pt x="4124" y="1286"/>
                  </a:cubicBezTo>
                  <a:cubicBezTo>
                    <a:pt x="4135" y="1286"/>
                    <a:pt x="4145" y="1286"/>
                    <a:pt x="4156" y="1286"/>
                  </a:cubicBezTo>
                  <a:cubicBezTo>
                    <a:pt x="3608" y="548"/>
                    <a:pt x="2727" y="119"/>
                    <a:pt x="1822" y="24"/>
                  </a:cubicBezTo>
                  <a:cubicBezTo>
                    <a:pt x="1703" y="12"/>
                    <a:pt x="1572" y="0"/>
                    <a:pt x="14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939396" y="723162"/>
              <a:ext cx="121571" cy="63832"/>
            </a:xfrm>
            <a:custGeom>
              <a:avLst/>
              <a:gdLst/>
              <a:ahLst/>
              <a:cxnLst/>
              <a:rect l="l" t="t" r="r" b="b"/>
              <a:pathLst>
                <a:path w="3811" h="2001" extrusionOk="0">
                  <a:moveTo>
                    <a:pt x="3811" y="0"/>
                  </a:moveTo>
                  <a:lnTo>
                    <a:pt x="3811" y="0"/>
                  </a:lnTo>
                  <a:cubicBezTo>
                    <a:pt x="3323" y="36"/>
                    <a:pt x="2834" y="72"/>
                    <a:pt x="2370" y="167"/>
                  </a:cubicBezTo>
                  <a:cubicBezTo>
                    <a:pt x="2251" y="203"/>
                    <a:pt x="2120" y="227"/>
                    <a:pt x="2001" y="274"/>
                  </a:cubicBezTo>
                  <a:cubicBezTo>
                    <a:pt x="1144" y="560"/>
                    <a:pt x="370" y="1167"/>
                    <a:pt x="1" y="2001"/>
                  </a:cubicBezTo>
                  <a:cubicBezTo>
                    <a:pt x="142" y="1965"/>
                    <a:pt x="286" y="1953"/>
                    <a:pt x="433" y="1953"/>
                  </a:cubicBezTo>
                  <a:cubicBezTo>
                    <a:pt x="704" y="1953"/>
                    <a:pt x="982" y="1993"/>
                    <a:pt x="1257" y="1993"/>
                  </a:cubicBezTo>
                  <a:cubicBezTo>
                    <a:pt x="1375" y="1993"/>
                    <a:pt x="1492" y="1986"/>
                    <a:pt x="1608" y="1965"/>
                  </a:cubicBezTo>
                  <a:cubicBezTo>
                    <a:pt x="2668" y="1763"/>
                    <a:pt x="3025" y="620"/>
                    <a:pt x="38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702021" y="723162"/>
              <a:ext cx="121571" cy="63832"/>
            </a:xfrm>
            <a:custGeom>
              <a:avLst/>
              <a:gdLst/>
              <a:ahLst/>
              <a:cxnLst/>
              <a:rect l="l" t="t" r="r" b="b"/>
              <a:pathLst>
                <a:path w="3811" h="2001" extrusionOk="0">
                  <a:moveTo>
                    <a:pt x="0" y="0"/>
                  </a:moveTo>
                  <a:lnTo>
                    <a:pt x="0" y="0"/>
                  </a:lnTo>
                  <a:cubicBezTo>
                    <a:pt x="774" y="620"/>
                    <a:pt x="1131" y="1763"/>
                    <a:pt x="2203" y="1965"/>
                  </a:cubicBezTo>
                  <a:cubicBezTo>
                    <a:pt x="2319" y="1986"/>
                    <a:pt x="2435" y="1993"/>
                    <a:pt x="2552" y="1993"/>
                  </a:cubicBezTo>
                  <a:cubicBezTo>
                    <a:pt x="2826" y="1993"/>
                    <a:pt x="3101" y="1953"/>
                    <a:pt x="3373" y="1953"/>
                  </a:cubicBezTo>
                  <a:cubicBezTo>
                    <a:pt x="3520" y="1953"/>
                    <a:pt x="3666" y="1965"/>
                    <a:pt x="3810" y="2001"/>
                  </a:cubicBezTo>
                  <a:cubicBezTo>
                    <a:pt x="3441" y="1167"/>
                    <a:pt x="2667" y="560"/>
                    <a:pt x="1798" y="274"/>
                  </a:cubicBezTo>
                  <a:cubicBezTo>
                    <a:pt x="1679" y="227"/>
                    <a:pt x="1560" y="203"/>
                    <a:pt x="1441" y="167"/>
                  </a:cubicBezTo>
                  <a:cubicBezTo>
                    <a:pt x="965" y="72"/>
                    <a:pt x="477" y="3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7600669" y="4741834"/>
              <a:ext cx="110948" cy="62779"/>
            </a:xfrm>
            <a:custGeom>
              <a:avLst/>
              <a:gdLst/>
              <a:ahLst/>
              <a:cxnLst/>
              <a:rect l="l" t="t" r="r" b="b"/>
              <a:pathLst>
                <a:path w="3478" h="1968" extrusionOk="0">
                  <a:moveTo>
                    <a:pt x="1201" y="0"/>
                  </a:moveTo>
                  <a:cubicBezTo>
                    <a:pt x="472" y="0"/>
                    <a:pt x="0" y="435"/>
                    <a:pt x="0" y="435"/>
                  </a:cubicBezTo>
                  <a:cubicBezTo>
                    <a:pt x="0" y="435"/>
                    <a:pt x="143" y="1459"/>
                    <a:pt x="1227" y="1840"/>
                  </a:cubicBezTo>
                  <a:cubicBezTo>
                    <a:pt x="1491" y="1933"/>
                    <a:pt x="1739" y="1968"/>
                    <a:pt x="1967" y="1968"/>
                  </a:cubicBezTo>
                  <a:cubicBezTo>
                    <a:pt x="2647" y="1968"/>
                    <a:pt x="3157" y="1660"/>
                    <a:pt x="3443" y="1660"/>
                  </a:cubicBezTo>
                  <a:cubicBezTo>
                    <a:pt x="3455" y="1660"/>
                    <a:pt x="3466" y="1660"/>
                    <a:pt x="3477" y="1661"/>
                  </a:cubicBezTo>
                  <a:cubicBezTo>
                    <a:pt x="3156" y="1471"/>
                    <a:pt x="2929" y="506"/>
                    <a:pt x="1846" y="113"/>
                  </a:cubicBezTo>
                  <a:cubicBezTo>
                    <a:pt x="1615" y="32"/>
                    <a:pt x="1398" y="0"/>
                    <a:pt x="1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666675" y="4601470"/>
              <a:ext cx="604696" cy="296447"/>
            </a:xfrm>
            <a:custGeom>
              <a:avLst/>
              <a:gdLst/>
              <a:ahLst/>
              <a:cxnLst/>
              <a:rect l="l" t="t" r="r" b="b"/>
              <a:pathLst>
                <a:path w="18956" h="9293" extrusionOk="0">
                  <a:moveTo>
                    <a:pt x="14406" y="0"/>
                  </a:moveTo>
                  <a:cubicBezTo>
                    <a:pt x="14366" y="0"/>
                    <a:pt x="13561" y="633"/>
                    <a:pt x="13491" y="703"/>
                  </a:cubicBezTo>
                  <a:cubicBezTo>
                    <a:pt x="13205" y="989"/>
                    <a:pt x="12967" y="1334"/>
                    <a:pt x="12776" y="1692"/>
                  </a:cubicBezTo>
                  <a:cubicBezTo>
                    <a:pt x="12395" y="2418"/>
                    <a:pt x="12407" y="3216"/>
                    <a:pt x="12074" y="3966"/>
                  </a:cubicBezTo>
                  <a:cubicBezTo>
                    <a:pt x="11098" y="6204"/>
                    <a:pt x="8978" y="8264"/>
                    <a:pt x="6502" y="8633"/>
                  </a:cubicBezTo>
                  <a:cubicBezTo>
                    <a:pt x="6262" y="8667"/>
                    <a:pt x="6019" y="8684"/>
                    <a:pt x="5776" y="8684"/>
                  </a:cubicBezTo>
                  <a:cubicBezTo>
                    <a:pt x="4644" y="8684"/>
                    <a:pt x="3511" y="8316"/>
                    <a:pt x="2668" y="7561"/>
                  </a:cubicBezTo>
                  <a:cubicBezTo>
                    <a:pt x="1144" y="6180"/>
                    <a:pt x="811" y="3597"/>
                    <a:pt x="2073" y="1977"/>
                  </a:cubicBezTo>
                  <a:cubicBezTo>
                    <a:pt x="2549" y="1370"/>
                    <a:pt x="3216" y="906"/>
                    <a:pt x="3978" y="799"/>
                  </a:cubicBezTo>
                  <a:cubicBezTo>
                    <a:pt x="4069" y="786"/>
                    <a:pt x="4160" y="779"/>
                    <a:pt x="4252" y="779"/>
                  </a:cubicBezTo>
                  <a:cubicBezTo>
                    <a:pt x="4829" y="779"/>
                    <a:pt x="5397" y="1032"/>
                    <a:pt x="5787" y="1453"/>
                  </a:cubicBezTo>
                  <a:cubicBezTo>
                    <a:pt x="5978" y="1644"/>
                    <a:pt x="6121" y="1882"/>
                    <a:pt x="6216" y="2132"/>
                  </a:cubicBezTo>
                  <a:cubicBezTo>
                    <a:pt x="6011" y="1973"/>
                    <a:pt x="5752" y="1895"/>
                    <a:pt x="5491" y="1895"/>
                  </a:cubicBezTo>
                  <a:cubicBezTo>
                    <a:pt x="5207" y="1895"/>
                    <a:pt x="4921" y="1988"/>
                    <a:pt x="4704" y="2168"/>
                  </a:cubicBezTo>
                  <a:cubicBezTo>
                    <a:pt x="4287" y="2525"/>
                    <a:pt x="4156" y="3168"/>
                    <a:pt x="4382" y="3656"/>
                  </a:cubicBezTo>
                  <a:cubicBezTo>
                    <a:pt x="4635" y="4206"/>
                    <a:pt x="5050" y="4429"/>
                    <a:pt x="5495" y="4429"/>
                  </a:cubicBezTo>
                  <a:cubicBezTo>
                    <a:pt x="6456" y="4429"/>
                    <a:pt x="7553" y="3385"/>
                    <a:pt x="7430" y="2335"/>
                  </a:cubicBezTo>
                  <a:cubicBezTo>
                    <a:pt x="7300" y="1263"/>
                    <a:pt x="6347" y="430"/>
                    <a:pt x="5299" y="144"/>
                  </a:cubicBezTo>
                  <a:cubicBezTo>
                    <a:pt x="4973" y="54"/>
                    <a:pt x="4636" y="11"/>
                    <a:pt x="4298" y="11"/>
                  </a:cubicBezTo>
                  <a:cubicBezTo>
                    <a:pt x="3289" y="11"/>
                    <a:pt x="2271" y="395"/>
                    <a:pt x="1513" y="1072"/>
                  </a:cubicBezTo>
                  <a:cubicBezTo>
                    <a:pt x="513" y="1989"/>
                    <a:pt x="1" y="3394"/>
                    <a:pt x="132" y="4740"/>
                  </a:cubicBezTo>
                  <a:cubicBezTo>
                    <a:pt x="322" y="6668"/>
                    <a:pt x="1823" y="8335"/>
                    <a:pt x="3656" y="8966"/>
                  </a:cubicBezTo>
                  <a:cubicBezTo>
                    <a:pt x="4298" y="9189"/>
                    <a:pt x="4972" y="9293"/>
                    <a:pt x="5650" y="9293"/>
                  </a:cubicBezTo>
                  <a:cubicBezTo>
                    <a:pt x="6897" y="9293"/>
                    <a:pt x="8157" y="8940"/>
                    <a:pt x="9252" y="8323"/>
                  </a:cubicBezTo>
                  <a:cubicBezTo>
                    <a:pt x="10919" y="7383"/>
                    <a:pt x="11895" y="5918"/>
                    <a:pt x="13241" y="4668"/>
                  </a:cubicBezTo>
                  <a:cubicBezTo>
                    <a:pt x="14574" y="3430"/>
                    <a:pt x="17217" y="2942"/>
                    <a:pt x="18956" y="2751"/>
                  </a:cubicBezTo>
                  <a:cubicBezTo>
                    <a:pt x="18331" y="2092"/>
                    <a:pt x="17424" y="1691"/>
                    <a:pt x="16499" y="1691"/>
                  </a:cubicBezTo>
                  <a:cubicBezTo>
                    <a:pt x="16473" y="1691"/>
                    <a:pt x="16446" y="1691"/>
                    <a:pt x="16420" y="1692"/>
                  </a:cubicBezTo>
                  <a:cubicBezTo>
                    <a:pt x="15479" y="1715"/>
                    <a:pt x="14550" y="2156"/>
                    <a:pt x="13943" y="2870"/>
                  </a:cubicBezTo>
                  <a:cubicBezTo>
                    <a:pt x="14539" y="2061"/>
                    <a:pt x="14717" y="953"/>
                    <a:pt x="14408" y="1"/>
                  </a:cubicBezTo>
                  <a:cubicBezTo>
                    <a:pt x="14407" y="0"/>
                    <a:pt x="14407" y="0"/>
                    <a:pt x="14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184011" y="4697747"/>
              <a:ext cx="241196" cy="187508"/>
            </a:xfrm>
            <a:custGeom>
              <a:avLst/>
              <a:gdLst/>
              <a:ahLst/>
              <a:cxnLst/>
              <a:rect l="l" t="t" r="r" b="b"/>
              <a:pathLst>
                <a:path w="7561" h="5878" extrusionOk="0">
                  <a:moveTo>
                    <a:pt x="3184" y="0"/>
                  </a:moveTo>
                  <a:cubicBezTo>
                    <a:pt x="2095" y="0"/>
                    <a:pt x="959" y="206"/>
                    <a:pt x="0" y="448"/>
                  </a:cubicBezTo>
                  <a:cubicBezTo>
                    <a:pt x="441" y="388"/>
                    <a:pt x="893" y="329"/>
                    <a:pt x="1334" y="293"/>
                  </a:cubicBezTo>
                  <a:cubicBezTo>
                    <a:pt x="1699" y="260"/>
                    <a:pt x="2064" y="238"/>
                    <a:pt x="2427" y="238"/>
                  </a:cubicBezTo>
                  <a:cubicBezTo>
                    <a:pt x="2975" y="238"/>
                    <a:pt x="3518" y="288"/>
                    <a:pt x="4048" y="424"/>
                  </a:cubicBezTo>
                  <a:cubicBezTo>
                    <a:pt x="5084" y="686"/>
                    <a:pt x="6096" y="1329"/>
                    <a:pt x="6596" y="2293"/>
                  </a:cubicBezTo>
                  <a:cubicBezTo>
                    <a:pt x="7061" y="3162"/>
                    <a:pt x="6608" y="4436"/>
                    <a:pt x="5739" y="4912"/>
                  </a:cubicBezTo>
                  <a:cubicBezTo>
                    <a:pt x="5507" y="5039"/>
                    <a:pt x="5240" y="5105"/>
                    <a:pt x="4976" y="5105"/>
                  </a:cubicBezTo>
                  <a:cubicBezTo>
                    <a:pt x="4642" y="5105"/>
                    <a:pt x="4312" y="5000"/>
                    <a:pt x="4060" y="4781"/>
                  </a:cubicBezTo>
                  <a:lnTo>
                    <a:pt x="4060" y="4781"/>
                  </a:lnTo>
                  <a:cubicBezTo>
                    <a:pt x="4071" y="4782"/>
                    <a:pt x="4081" y="4782"/>
                    <a:pt x="4092" y="4782"/>
                  </a:cubicBezTo>
                  <a:cubicBezTo>
                    <a:pt x="4577" y="4782"/>
                    <a:pt x="4963" y="4247"/>
                    <a:pt x="4858" y="3769"/>
                  </a:cubicBezTo>
                  <a:cubicBezTo>
                    <a:pt x="4764" y="3351"/>
                    <a:pt x="4321" y="3062"/>
                    <a:pt x="3892" y="3062"/>
                  </a:cubicBezTo>
                  <a:cubicBezTo>
                    <a:pt x="3833" y="3062"/>
                    <a:pt x="3773" y="3067"/>
                    <a:pt x="3715" y="3079"/>
                  </a:cubicBezTo>
                  <a:cubicBezTo>
                    <a:pt x="3227" y="3186"/>
                    <a:pt x="2870" y="3650"/>
                    <a:pt x="2822" y="4150"/>
                  </a:cubicBezTo>
                  <a:cubicBezTo>
                    <a:pt x="2774" y="4639"/>
                    <a:pt x="3024" y="5139"/>
                    <a:pt x="3417" y="5448"/>
                  </a:cubicBezTo>
                  <a:cubicBezTo>
                    <a:pt x="3783" y="5745"/>
                    <a:pt x="4268" y="5878"/>
                    <a:pt x="4738" y="5878"/>
                  </a:cubicBezTo>
                  <a:cubicBezTo>
                    <a:pt x="4758" y="5878"/>
                    <a:pt x="4778" y="5877"/>
                    <a:pt x="4799" y="5877"/>
                  </a:cubicBezTo>
                  <a:cubicBezTo>
                    <a:pt x="5620" y="5865"/>
                    <a:pt x="6418" y="5448"/>
                    <a:pt x="6906" y="4793"/>
                  </a:cubicBezTo>
                  <a:cubicBezTo>
                    <a:pt x="7394" y="4139"/>
                    <a:pt x="7561" y="3257"/>
                    <a:pt x="7335" y="2460"/>
                  </a:cubicBezTo>
                  <a:cubicBezTo>
                    <a:pt x="7025" y="1329"/>
                    <a:pt x="5965" y="507"/>
                    <a:pt x="4834" y="198"/>
                  </a:cubicBezTo>
                  <a:cubicBezTo>
                    <a:pt x="4320" y="58"/>
                    <a:pt x="3759" y="0"/>
                    <a:pt x="3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354936" y="4535563"/>
              <a:ext cx="244992" cy="185594"/>
            </a:xfrm>
            <a:custGeom>
              <a:avLst/>
              <a:gdLst/>
              <a:ahLst/>
              <a:cxnLst/>
              <a:rect l="l" t="t" r="r" b="b"/>
              <a:pathLst>
                <a:path w="7680" h="5818" extrusionOk="0">
                  <a:moveTo>
                    <a:pt x="4867" y="1"/>
                  </a:moveTo>
                  <a:cubicBezTo>
                    <a:pt x="4430" y="1"/>
                    <a:pt x="3979" y="123"/>
                    <a:pt x="3632" y="376"/>
                  </a:cubicBezTo>
                  <a:cubicBezTo>
                    <a:pt x="3227" y="674"/>
                    <a:pt x="2965" y="1162"/>
                    <a:pt x="2977" y="1650"/>
                  </a:cubicBezTo>
                  <a:cubicBezTo>
                    <a:pt x="3000" y="2150"/>
                    <a:pt x="3346" y="2626"/>
                    <a:pt x="3822" y="2757"/>
                  </a:cubicBezTo>
                  <a:cubicBezTo>
                    <a:pt x="3897" y="2776"/>
                    <a:pt x="3973" y="2784"/>
                    <a:pt x="4050" y="2784"/>
                  </a:cubicBezTo>
                  <a:cubicBezTo>
                    <a:pt x="4472" y="2784"/>
                    <a:pt x="4890" y="2518"/>
                    <a:pt x="5001" y="2115"/>
                  </a:cubicBezTo>
                  <a:cubicBezTo>
                    <a:pt x="5130" y="1643"/>
                    <a:pt x="4747" y="1078"/>
                    <a:pt x="4266" y="1078"/>
                  </a:cubicBezTo>
                  <a:cubicBezTo>
                    <a:pt x="4261" y="1078"/>
                    <a:pt x="4256" y="1079"/>
                    <a:pt x="4251" y="1079"/>
                  </a:cubicBezTo>
                  <a:cubicBezTo>
                    <a:pt x="4495" y="878"/>
                    <a:pt x="4805" y="783"/>
                    <a:pt x="5119" y="783"/>
                  </a:cubicBezTo>
                  <a:cubicBezTo>
                    <a:pt x="5401" y="783"/>
                    <a:pt x="5687" y="860"/>
                    <a:pt x="5929" y="1007"/>
                  </a:cubicBezTo>
                  <a:cubicBezTo>
                    <a:pt x="6775" y="1519"/>
                    <a:pt x="7168" y="2817"/>
                    <a:pt x="6680" y="3674"/>
                  </a:cubicBezTo>
                  <a:cubicBezTo>
                    <a:pt x="6132" y="4615"/>
                    <a:pt x="5096" y="5210"/>
                    <a:pt x="4048" y="5424"/>
                  </a:cubicBezTo>
                  <a:cubicBezTo>
                    <a:pt x="3619" y="5516"/>
                    <a:pt x="3184" y="5553"/>
                    <a:pt x="2747" y="5553"/>
                  </a:cubicBezTo>
                  <a:cubicBezTo>
                    <a:pt x="2276" y="5553"/>
                    <a:pt x="1803" y="5510"/>
                    <a:pt x="1334" y="5448"/>
                  </a:cubicBezTo>
                  <a:cubicBezTo>
                    <a:pt x="881" y="5377"/>
                    <a:pt x="441" y="5305"/>
                    <a:pt x="0" y="5222"/>
                  </a:cubicBezTo>
                  <a:lnTo>
                    <a:pt x="0" y="5222"/>
                  </a:lnTo>
                  <a:cubicBezTo>
                    <a:pt x="1054" y="5542"/>
                    <a:pt x="2327" y="5817"/>
                    <a:pt x="3519" y="5817"/>
                  </a:cubicBezTo>
                  <a:cubicBezTo>
                    <a:pt x="3971" y="5817"/>
                    <a:pt x="4410" y="5778"/>
                    <a:pt x="4822" y="5686"/>
                  </a:cubicBezTo>
                  <a:cubicBezTo>
                    <a:pt x="5965" y="5424"/>
                    <a:pt x="7061" y="4651"/>
                    <a:pt x="7418" y="3531"/>
                  </a:cubicBezTo>
                  <a:cubicBezTo>
                    <a:pt x="7680" y="2757"/>
                    <a:pt x="7549" y="1864"/>
                    <a:pt x="7096" y="1186"/>
                  </a:cubicBezTo>
                  <a:cubicBezTo>
                    <a:pt x="6632" y="507"/>
                    <a:pt x="5858" y="55"/>
                    <a:pt x="5036" y="7"/>
                  </a:cubicBezTo>
                  <a:cubicBezTo>
                    <a:pt x="4980" y="3"/>
                    <a:pt x="4924" y="1"/>
                    <a:pt x="4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415707" y="4731753"/>
              <a:ext cx="219153" cy="120454"/>
            </a:xfrm>
            <a:custGeom>
              <a:avLst/>
              <a:gdLst/>
              <a:ahLst/>
              <a:cxnLst/>
              <a:rect l="l" t="t" r="r" b="b"/>
              <a:pathLst>
                <a:path w="6870" h="3776" extrusionOk="0">
                  <a:moveTo>
                    <a:pt x="0" y="156"/>
                  </a:moveTo>
                  <a:lnTo>
                    <a:pt x="0" y="156"/>
                  </a:lnTo>
                  <a:cubicBezTo>
                    <a:pt x="548" y="834"/>
                    <a:pt x="1095" y="1513"/>
                    <a:pt x="1738" y="2096"/>
                  </a:cubicBezTo>
                  <a:cubicBezTo>
                    <a:pt x="1905" y="2251"/>
                    <a:pt x="2084" y="2394"/>
                    <a:pt x="2262" y="2525"/>
                  </a:cubicBezTo>
                  <a:cubicBezTo>
                    <a:pt x="3307" y="3294"/>
                    <a:pt x="4587" y="3776"/>
                    <a:pt x="5884" y="3776"/>
                  </a:cubicBezTo>
                  <a:cubicBezTo>
                    <a:pt x="6213" y="3776"/>
                    <a:pt x="6543" y="3745"/>
                    <a:pt x="6870" y="3680"/>
                  </a:cubicBezTo>
                  <a:cubicBezTo>
                    <a:pt x="6132" y="3049"/>
                    <a:pt x="5834" y="2049"/>
                    <a:pt x="5144" y="1370"/>
                  </a:cubicBezTo>
                  <a:cubicBezTo>
                    <a:pt x="3762" y="1"/>
                    <a:pt x="1703" y="667"/>
                    <a:pt x="0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441132" y="4803179"/>
              <a:ext cx="51710" cy="132194"/>
            </a:xfrm>
            <a:custGeom>
              <a:avLst/>
              <a:gdLst/>
              <a:ahLst/>
              <a:cxnLst/>
              <a:rect l="l" t="t" r="r" b="b"/>
              <a:pathLst>
                <a:path w="1621" h="4144" extrusionOk="0">
                  <a:moveTo>
                    <a:pt x="132" y="0"/>
                  </a:moveTo>
                  <a:cubicBezTo>
                    <a:pt x="72" y="476"/>
                    <a:pt x="1" y="964"/>
                    <a:pt x="1" y="1453"/>
                  </a:cubicBezTo>
                  <a:cubicBezTo>
                    <a:pt x="1" y="1572"/>
                    <a:pt x="13" y="1703"/>
                    <a:pt x="25" y="1822"/>
                  </a:cubicBezTo>
                  <a:cubicBezTo>
                    <a:pt x="120" y="2727"/>
                    <a:pt x="560" y="3608"/>
                    <a:pt x="1299" y="4143"/>
                  </a:cubicBezTo>
                  <a:cubicBezTo>
                    <a:pt x="1275" y="3608"/>
                    <a:pt x="1572" y="3108"/>
                    <a:pt x="1596" y="2572"/>
                  </a:cubicBezTo>
                  <a:cubicBezTo>
                    <a:pt x="1620" y="1476"/>
                    <a:pt x="572" y="893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531540" y="4685784"/>
              <a:ext cx="132576" cy="50561"/>
            </a:xfrm>
            <a:custGeom>
              <a:avLst/>
              <a:gdLst/>
              <a:ahLst/>
              <a:cxnLst/>
              <a:rect l="l" t="t" r="r" b="b"/>
              <a:pathLst>
                <a:path w="4156" h="1585" extrusionOk="0">
                  <a:moveTo>
                    <a:pt x="2518" y="0"/>
                  </a:moveTo>
                  <a:cubicBezTo>
                    <a:pt x="1469" y="0"/>
                    <a:pt x="879" y="1020"/>
                    <a:pt x="1" y="1442"/>
                  </a:cubicBezTo>
                  <a:cubicBezTo>
                    <a:pt x="477" y="1513"/>
                    <a:pt x="965" y="1585"/>
                    <a:pt x="1453" y="1585"/>
                  </a:cubicBezTo>
                  <a:cubicBezTo>
                    <a:pt x="1572" y="1585"/>
                    <a:pt x="1703" y="1585"/>
                    <a:pt x="1822" y="1573"/>
                  </a:cubicBezTo>
                  <a:cubicBezTo>
                    <a:pt x="2727" y="1477"/>
                    <a:pt x="3608" y="1049"/>
                    <a:pt x="4156" y="299"/>
                  </a:cubicBezTo>
                  <a:lnTo>
                    <a:pt x="4156" y="299"/>
                  </a:lnTo>
                  <a:cubicBezTo>
                    <a:pt x="4135" y="300"/>
                    <a:pt x="4115" y="300"/>
                    <a:pt x="4094" y="300"/>
                  </a:cubicBezTo>
                  <a:cubicBezTo>
                    <a:pt x="3581" y="300"/>
                    <a:pt x="3087" y="24"/>
                    <a:pt x="2572" y="1"/>
                  </a:cubicBezTo>
                  <a:cubicBezTo>
                    <a:pt x="2554" y="0"/>
                    <a:pt x="2536" y="0"/>
                    <a:pt x="2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395566" y="360355"/>
              <a:ext cx="110916" cy="62779"/>
            </a:xfrm>
            <a:custGeom>
              <a:avLst/>
              <a:gdLst/>
              <a:ahLst/>
              <a:cxnLst/>
              <a:rect l="l" t="t" r="r" b="b"/>
              <a:pathLst>
                <a:path w="3477" h="1968" extrusionOk="0">
                  <a:moveTo>
                    <a:pt x="1492" y="1"/>
                  </a:moveTo>
                  <a:cubicBezTo>
                    <a:pt x="828" y="1"/>
                    <a:pt x="331" y="303"/>
                    <a:pt x="44" y="303"/>
                  </a:cubicBezTo>
                  <a:cubicBezTo>
                    <a:pt x="29" y="303"/>
                    <a:pt x="14" y="302"/>
                    <a:pt x="0" y="301"/>
                  </a:cubicBezTo>
                  <a:lnTo>
                    <a:pt x="0" y="301"/>
                  </a:lnTo>
                  <a:cubicBezTo>
                    <a:pt x="322" y="503"/>
                    <a:pt x="548" y="1467"/>
                    <a:pt x="1631" y="1848"/>
                  </a:cubicBezTo>
                  <a:cubicBezTo>
                    <a:pt x="1868" y="1934"/>
                    <a:pt x="2089" y="1968"/>
                    <a:pt x="2291" y="1968"/>
                  </a:cubicBezTo>
                  <a:cubicBezTo>
                    <a:pt x="3011" y="1968"/>
                    <a:pt x="3477" y="1539"/>
                    <a:pt x="3477" y="1539"/>
                  </a:cubicBezTo>
                  <a:cubicBezTo>
                    <a:pt x="3477" y="1539"/>
                    <a:pt x="3322" y="515"/>
                    <a:pt x="2238" y="134"/>
                  </a:cubicBezTo>
                  <a:cubicBezTo>
                    <a:pt x="1971" y="37"/>
                    <a:pt x="1722" y="1"/>
                    <a:pt x="14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835384" y="266949"/>
              <a:ext cx="605079" cy="296383"/>
            </a:xfrm>
            <a:custGeom>
              <a:avLst/>
              <a:gdLst/>
              <a:ahLst/>
              <a:cxnLst/>
              <a:rect l="l" t="t" r="r" b="b"/>
              <a:pathLst>
                <a:path w="18968" h="9291" extrusionOk="0">
                  <a:moveTo>
                    <a:pt x="13327" y="0"/>
                  </a:moveTo>
                  <a:cubicBezTo>
                    <a:pt x="12076" y="0"/>
                    <a:pt x="10815" y="355"/>
                    <a:pt x="9716" y="966"/>
                  </a:cubicBezTo>
                  <a:cubicBezTo>
                    <a:pt x="8049" y="1907"/>
                    <a:pt x="7073" y="3372"/>
                    <a:pt x="5727" y="4622"/>
                  </a:cubicBezTo>
                  <a:cubicBezTo>
                    <a:pt x="4394" y="5872"/>
                    <a:pt x="1751" y="6360"/>
                    <a:pt x="0" y="6539"/>
                  </a:cubicBezTo>
                  <a:cubicBezTo>
                    <a:pt x="637" y="7209"/>
                    <a:pt x="1542" y="7599"/>
                    <a:pt x="2456" y="7599"/>
                  </a:cubicBezTo>
                  <a:cubicBezTo>
                    <a:pt x="2483" y="7599"/>
                    <a:pt x="2510" y="7599"/>
                    <a:pt x="2537" y="7598"/>
                  </a:cubicBezTo>
                  <a:cubicBezTo>
                    <a:pt x="3477" y="7586"/>
                    <a:pt x="4406" y="7146"/>
                    <a:pt x="5025" y="6420"/>
                  </a:cubicBezTo>
                  <a:lnTo>
                    <a:pt x="5025" y="6420"/>
                  </a:lnTo>
                  <a:cubicBezTo>
                    <a:pt x="4430" y="7229"/>
                    <a:pt x="4251" y="8336"/>
                    <a:pt x="4561" y="9289"/>
                  </a:cubicBezTo>
                  <a:cubicBezTo>
                    <a:pt x="4561" y="9290"/>
                    <a:pt x="4561" y="9290"/>
                    <a:pt x="4562" y="9290"/>
                  </a:cubicBezTo>
                  <a:cubicBezTo>
                    <a:pt x="4604" y="9290"/>
                    <a:pt x="5396" y="8668"/>
                    <a:pt x="5465" y="8598"/>
                  </a:cubicBezTo>
                  <a:cubicBezTo>
                    <a:pt x="5751" y="8301"/>
                    <a:pt x="6001" y="7967"/>
                    <a:pt x="6192" y="7598"/>
                  </a:cubicBezTo>
                  <a:cubicBezTo>
                    <a:pt x="6561" y="6872"/>
                    <a:pt x="6561" y="6074"/>
                    <a:pt x="6894" y="5324"/>
                  </a:cubicBezTo>
                  <a:cubicBezTo>
                    <a:pt x="7859" y="3086"/>
                    <a:pt x="9990" y="1026"/>
                    <a:pt x="12466" y="669"/>
                  </a:cubicBezTo>
                  <a:cubicBezTo>
                    <a:pt x="12713" y="632"/>
                    <a:pt x="12964" y="613"/>
                    <a:pt x="13215" y="613"/>
                  </a:cubicBezTo>
                  <a:cubicBezTo>
                    <a:pt x="14331" y="613"/>
                    <a:pt x="15455" y="982"/>
                    <a:pt x="16300" y="1740"/>
                  </a:cubicBezTo>
                  <a:cubicBezTo>
                    <a:pt x="17824" y="3110"/>
                    <a:pt x="18146" y="5693"/>
                    <a:pt x="16884" y="7312"/>
                  </a:cubicBezTo>
                  <a:cubicBezTo>
                    <a:pt x="16419" y="7920"/>
                    <a:pt x="15741" y="8384"/>
                    <a:pt x="14990" y="8503"/>
                  </a:cubicBezTo>
                  <a:cubicBezTo>
                    <a:pt x="14899" y="8516"/>
                    <a:pt x="14808" y="8522"/>
                    <a:pt x="14716" y="8522"/>
                  </a:cubicBezTo>
                  <a:cubicBezTo>
                    <a:pt x="14139" y="8522"/>
                    <a:pt x="13570" y="8270"/>
                    <a:pt x="13169" y="7848"/>
                  </a:cubicBezTo>
                  <a:cubicBezTo>
                    <a:pt x="12990" y="7646"/>
                    <a:pt x="12847" y="7420"/>
                    <a:pt x="12752" y="7170"/>
                  </a:cubicBezTo>
                  <a:lnTo>
                    <a:pt x="12752" y="7170"/>
                  </a:lnTo>
                  <a:cubicBezTo>
                    <a:pt x="12955" y="7328"/>
                    <a:pt x="13212" y="7405"/>
                    <a:pt x="13470" y="7405"/>
                  </a:cubicBezTo>
                  <a:cubicBezTo>
                    <a:pt x="13757" y="7405"/>
                    <a:pt x="14045" y="7310"/>
                    <a:pt x="14264" y="7122"/>
                  </a:cubicBezTo>
                  <a:cubicBezTo>
                    <a:pt x="14681" y="6777"/>
                    <a:pt x="14812" y="6134"/>
                    <a:pt x="14586" y="5634"/>
                  </a:cubicBezTo>
                  <a:cubicBezTo>
                    <a:pt x="14330" y="5084"/>
                    <a:pt x="13912" y="4861"/>
                    <a:pt x="13467" y="4861"/>
                  </a:cubicBezTo>
                  <a:cubicBezTo>
                    <a:pt x="12503" y="4861"/>
                    <a:pt x="11407" y="5908"/>
                    <a:pt x="11538" y="6967"/>
                  </a:cubicBezTo>
                  <a:cubicBezTo>
                    <a:pt x="11657" y="8039"/>
                    <a:pt x="12621" y="8860"/>
                    <a:pt x="13657" y="9146"/>
                  </a:cubicBezTo>
                  <a:cubicBezTo>
                    <a:pt x="13991" y="9240"/>
                    <a:pt x="14337" y="9286"/>
                    <a:pt x="14682" y="9286"/>
                  </a:cubicBezTo>
                  <a:cubicBezTo>
                    <a:pt x="15690" y="9286"/>
                    <a:pt x="16698" y="8900"/>
                    <a:pt x="17443" y="8217"/>
                  </a:cubicBezTo>
                  <a:cubicBezTo>
                    <a:pt x="18443" y="7312"/>
                    <a:pt x="18967" y="5908"/>
                    <a:pt x="18824" y="4550"/>
                  </a:cubicBezTo>
                  <a:cubicBezTo>
                    <a:pt x="18634" y="2633"/>
                    <a:pt x="17145" y="966"/>
                    <a:pt x="15312" y="324"/>
                  </a:cubicBezTo>
                  <a:cubicBezTo>
                    <a:pt x="14670" y="103"/>
                    <a:pt x="14000" y="0"/>
                    <a:pt x="133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681941" y="279901"/>
              <a:ext cx="241196" cy="187221"/>
            </a:xfrm>
            <a:custGeom>
              <a:avLst/>
              <a:gdLst/>
              <a:ahLst/>
              <a:cxnLst/>
              <a:rect l="l" t="t" r="r" b="b"/>
              <a:pathLst>
                <a:path w="7561" h="5869" extrusionOk="0">
                  <a:moveTo>
                    <a:pt x="2813" y="0"/>
                  </a:moveTo>
                  <a:cubicBezTo>
                    <a:pt x="2792" y="0"/>
                    <a:pt x="2771" y="0"/>
                    <a:pt x="2751" y="1"/>
                  </a:cubicBezTo>
                  <a:cubicBezTo>
                    <a:pt x="1941" y="13"/>
                    <a:pt x="1143" y="429"/>
                    <a:pt x="655" y="1084"/>
                  </a:cubicBezTo>
                  <a:cubicBezTo>
                    <a:pt x="167" y="1739"/>
                    <a:pt x="0" y="2620"/>
                    <a:pt x="215" y="3406"/>
                  </a:cubicBezTo>
                  <a:cubicBezTo>
                    <a:pt x="536" y="4549"/>
                    <a:pt x="1584" y="5359"/>
                    <a:pt x="2727" y="5668"/>
                  </a:cubicBezTo>
                  <a:cubicBezTo>
                    <a:pt x="3243" y="5810"/>
                    <a:pt x="3811" y="5868"/>
                    <a:pt x="4393" y="5868"/>
                  </a:cubicBezTo>
                  <a:cubicBezTo>
                    <a:pt x="5475" y="5868"/>
                    <a:pt x="6609" y="5666"/>
                    <a:pt x="7561" y="5418"/>
                  </a:cubicBezTo>
                  <a:lnTo>
                    <a:pt x="7561" y="5418"/>
                  </a:lnTo>
                  <a:cubicBezTo>
                    <a:pt x="7120" y="5478"/>
                    <a:pt x="6668" y="5537"/>
                    <a:pt x="6215" y="5585"/>
                  </a:cubicBezTo>
                  <a:cubicBezTo>
                    <a:pt x="5855" y="5618"/>
                    <a:pt x="5493" y="5640"/>
                    <a:pt x="5131" y="5640"/>
                  </a:cubicBezTo>
                  <a:cubicBezTo>
                    <a:pt x="4584" y="5640"/>
                    <a:pt x="4038" y="5590"/>
                    <a:pt x="3501" y="5454"/>
                  </a:cubicBezTo>
                  <a:cubicBezTo>
                    <a:pt x="2477" y="5192"/>
                    <a:pt x="1465" y="4549"/>
                    <a:pt x="965" y="3585"/>
                  </a:cubicBezTo>
                  <a:cubicBezTo>
                    <a:pt x="500" y="2704"/>
                    <a:pt x="953" y="1430"/>
                    <a:pt x="1822" y="953"/>
                  </a:cubicBezTo>
                  <a:cubicBezTo>
                    <a:pt x="2049" y="829"/>
                    <a:pt x="2310" y="766"/>
                    <a:pt x="2570" y="766"/>
                  </a:cubicBezTo>
                  <a:cubicBezTo>
                    <a:pt x="2909" y="766"/>
                    <a:pt x="3245" y="874"/>
                    <a:pt x="3501" y="1096"/>
                  </a:cubicBezTo>
                  <a:cubicBezTo>
                    <a:pt x="3490" y="1096"/>
                    <a:pt x="3480" y="1095"/>
                    <a:pt x="3469" y="1095"/>
                  </a:cubicBezTo>
                  <a:cubicBezTo>
                    <a:pt x="2983" y="1095"/>
                    <a:pt x="2587" y="1630"/>
                    <a:pt x="2703" y="2096"/>
                  </a:cubicBezTo>
                  <a:cubicBezTo>
                    <a:pt x="2796" y="2519"/>
                    <a:pt x="3219" y="2808"/>
                    <a:pt x="3648" y="2808"/>
                  </a:cubicBezTo>
                  <a:cubicBezTo>
                    <a:pt x="3714" y="2808"/>
                    <a:pt x="3781" y="2801"/>
                    <a:pt x="3846" y="2787"/>
                  </a:cubicBezTo>
                  <a:cubicBezTo>
                    <a:pt x="4334" y="2680"/>
                    <a:pt x="4691" y="2215"/>
                    <a:pt x="4739" y="1727"/>
                  </a:cubicBezTo>
                  <a:cubicBezTo>
                    <a:pt x="4775" y="1239"/>
                    <a:pt x="4537" y="739"/>
                    <a:pt x="4144" y="429"/>
                  </a:cubicBezTo>
                  <a:cubicBezTo>
                    <a:pt x="3779" y="133"/>
                    <a:pt x="3293" y="0"/>
                    <a:pt x="28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507219" y="443999"/>
              <a:ext cx="244992" cy="185467"/>
            </a:xfrm>
            <a:custGeom>
              <a:avLst/>
              <a:gdLst/>
              <a:ahLst/>
              <a:cxnLst/>
              <a:rect l="l" t="t" r="r" b="b"/>
              <a:pathLst>
                <a:path w="7680" h="5814" extrusionOk="0">
                  <a:moveTo>
                    <a:pt x="4161" y="0"/>
                  </a:moveTo>
                  <a:cubicBezTo>
                    <a:pt x="3709" y="0"/>
                    <a:pt x="3270" y="40"/>
                    <a:pt x="2858" y="131"/>
                  </a:cubicBezTo>
                  <a:cubicBezTo>
                    <a:pt x="1703" y="393"/>
                    <a:pt x="620" y="1167"/>
                    <a:pt x="251" y="2286"/>
                  </a:cubicBezTo>
                  <a:cubicBezTo>
                    <a:pt x="0" y="3060"/>
                    <a:pt x="131" y="3953"/>
                    <a:pt x="584" y="4632"/>
                  </a:cubicBezTo>
                  <a:cubicBezTo>
                    <a:pt x="1048" y="5311"/>
                    <a:pt x="1822" y="5751"/>
                    <a:pt x="2644" y="5811"/>
                  </a:cubicBezTo>
                  <a:cubicBezTo>
                    <a:pt x="2687" y="5813"/>
                    <a:pt x="2731" y="5814"/>
                    <a:pt x="2775" y="5814"/>
                  </a:cubicBezTo>
                  <a:cubicBezTo>
                    <a:pt x="3222" y="5814"/>
                    <a:pt x="3680" y="5701"/>
                    <a:pt x="4049" y="5430"/>
                  </a:cubicBezTo>
                  <a:cubicBezTo>
                    <a:pt x="4442" y="5144"/>
                    <a:pt x="4715" y="4656"/>
                    <a:pt x="4692" y="4168"/>
                  </a:cubicBezTo>
                  <a:cubicBezTo>
                    <a:pt x="4668" y="3667"/>
                    <a:pt x="4334" y="3191"/>
                    <a:pt x="3846" y="3060"/>
                  </a:cubicBezTo>
                  <a:cubicBezTo>
                    <a:pt x="3773" y="3042"/>
                    <a:pt x="3698" y="3033"/>
                    <a:pt x="3623" y="3033"/>
                  </a:cubicBezTo>
                  <a:cubicBezTo>
                    <a:pt x="3208" y="3033"/>
                    <a:pt x="2790" y="3300"/>
                    <a:pt x="2679" y="3703"/>
                  </a:cubicBezTo>
                  <a:cubicBezTo>
                    <a:pt x="2548" y="4179"/>
                    <a:pt x="2929" y="4739"/>
                    <a:pt x="3429" y="4739"/>
                  </a:cubicBezTo>
                  <a:cubicBezTo>
                    <a:pt x="3187" y="4932"/>
                    <a:pt x="2880" y="5024"/>
                    <a:pt x="2569" y="5024"/>
                  </a:cubicBezTo>
                  <a:cubicBezTo>
                    <a:pt x="2284" y="5024"/>
                    <a:pt x="1995" y="4947"/>
                    <a:pt x="1751" y="4799"/>
                  </a:cubicBezTo>
                  <a:cubicBezTo>
                    <a:pt x="905" y="4287"/>
                    <a:pt x="501" y="3001"/>
                    <a:pt x="1001" y="2143"/>
                  </a:cubicBezTo>
                  <a:cubicBezTo>
                    <a:pt x="1548" y="1203"/>
                    <a:pt x="2584" y="596"/>
                    <a:pt x="3632" y="381"/>
                  </a:cubicBezTo>
                  <a:cubicBezTo>
                    <a:pt x="4052" y="297"/>
                    <a:pt x="4475" y="263"/>
                    <a:pt x="4900" y="263"/>
                  </a:cubicBezTo>
                  <a:cubicBezTo>
                    <a:pt x="5379" y="263"/>
                    <a:pt x="5861" y="306"/>
                    <a:pt x="6347" y="369"/>
                  </a:cubicBezTo>
                  <a:cubicBezTo>
                    <a:pt x="6787" y="429"/>
                    <a:pt x="7239" y="512"/>
                    <a:pt x="7680" y="596"/>
                  </a:cubicBezTo>
                  <a:cubicBezTo>
                    <a:pt x="6626" y="276"/>
                    <a:pt x="5353" y="0"/>
                    <a:pt x="4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472288" y="312886"/>
              <a:ext cx="219153" cy="120135"/>
            </a:xfrm>
            <a:custGeom>
              <a:avLst/>
              <a:gdLst/>
              <a:ahLst/>
              <a:cxnLst/>
              <a:rect l="l" t="t" r="r" b="b"/>
              <a:pathLst>
                <a:path w="6870" h="3766" extrusionOk="0">
                  <a:moveTo>
                    <a:pt x="992" y="1"/>
                  </a:moveTo>
                  <a:cubicBezTo>
                    <a:pt x="661" y="1"/>
                    <a:pt x="329" y="32"/>
                    <a:pt x="0" y="98"/>
                  </a:cubicBezTo>
                  <a:cubicBezTo>
                    <a:pt x="738" y="717"/>
                    <a:pt x="1036" y="1729"/>
                    <a:pt x="1727" y="2408"/>
                  </a:cubicBezTo>
                  <a:cubicBezTo>
                    <a:pt x="3108" y="3765"/>
                    <a:pt x="5167" y="3098"/>
                    <a:pt x="6870" y="3622"/>
                  </a:cubicBezTo>
                  <a:cubicBezTo>
                    <a:pt x="6322" y="2944"/>
                    <a:pt x="5775" y="2253"/>
                    <a:pt x="5120" y="1670"/>
                  </a:cubicBezTo>
                  <a:cubicBezTo>
                    <a:pt x="4965" y="1527"/>
                    <a:pt x="4786" y="1384"/>
                    <a:pt x="4608" y="1253"/>
                  </a:cubicBezTo>
                  <a:cubicBezTo>
                    <a:pt x="3566" y="476"/>
                    <a:pt x="2283" y="1"/>
                    <a:pt x="9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613960" y="229402"/>
              <a:ext cx="52061" cy="132576"/>
            </a:xfrm>
            <a:custGeom>
              <a:avLst/>
              <a:gdLst/>
              <a:ahLst/>
              <a:cxnLst/>
              <a:rect l="l" t="t" r="r" b="b"/>
              <a:pathLst>
                <a:path w="1632" h="4156" extrusionOk="0">
                  <a:moveTo>
                    <a:pt x="334" y="0"/>
                  </a:moveTo>
                  <a:lnTo>
                    <a:pt x="334" y="0"/>
                  </a:lnTo>
                  <a:cubicBezTo>
                    <a:pt x="357" y="536"/>
                    <a:pt x="60" y="1048"/>
                    <a:pt x="36" y="1584"/>
                  </a:cubicBezTo>
                  <a:cubicBezTo>
                    <a:pt x="0" y="2667"/>
                    <a:pt x="1060" y="3263"/>
                    <a:pt x="1488" y="4156"/>
                  </a:cubicBezTo>
                  <a:cubicBezTo>
                    <a:pt x="1560" y="3667"/>
                    <a:pt x="1631" y="3179"/>
                    <a:pt x="1631" y="2703"/>
                  </a:cubicBezTo>
                  <a:cubicBezTo>
                    <a:pt x="1631" y="2572"/>
                    <a:pt x="1619" y="2453"/>
                    <a:pt x="1607" y="2334"/>
                  </a:cubicBezTo>
                  <a:cubicBezTo>
                    <a:pt x="1512" y="1429"/>
                    <a:pt x="1072" y="548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443035" y="428431"/>
              <a:ext cx="132576" cy="50944"/>
            </a:xfrm>
            <a:custGeom>
              <a:avLst/>
              <a:gdLst/>
              <a:ahLst/>
              <a:cxnLst/>
              <a:rect l="l" t="t" r="r" b="b"/>
              <a:pathLst>
                <a:path w="4156" h="1597" extrusionOk="0">
                  <a:moveTo>
                    <a:pt x="2703" y="0"/>
                  </a:moveTo>
                  <a:cubicBezTo>
                    <a:pt x="2584" y="0"/>
                    <a:pt x="2453" y="12"/>
                    <a:pt x="2334" y="24"/>
                  </a:cubicBezTo>
                  <a:cubicBezTo>
                    <a:pt x="1429" y="119"/>
                    <a:pt x="548" y="548"/>
                    <a:pt x="0" y="1286"/>
                  </a:cubicBezTo>
                  <a:cubicBezTo>
                    <a:pt x="11" y="1286"/>
                    <a:pt x="21" y="1286"/>
                    <a:pt x="32" y="1286"/>
                  </a:cubicBezTo>
                  <a:cubicBezTo>
                    <a:pt x="556" y="1286"/>
                    <a:pt x="1047" y="1572"/>
                    <a:pt x="1584" y="1596"/>
                  </a:cubicBezTo>
                  <a:cubicBezTo>
                    <a:pt x="1602" y="1596"/>
                    <a:pt x="1620" y="1597"/>
                    <a:pt x="1638" y="1597"/>
                  </a:cubicBezTo>
                  <a:cubicBezTo>
                    <a:pt x="2687" y="1597"/>
                    <a:pt x="3278" y="576"/>
                    <a:pt x="4156" y="143"/>
                  </a:cubicBezTo>
                  <a:cubicBezTo>
                    <a:pt x="3667" y="72"/>
                    <a:pt x="3191" y="0"/>
                    <a:pt x="2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928833" y="478164"/>
              <a:ext cx="503669" cy="493429"/>
            </a:xfrm>
            <a:custGeom>
              <a:avLst/>
              <a:gdLst/>
              <a:ahLst/>
              <a:cxnLst/>
              <a:rect l="l" t="t" r="r" b="b"/>
              <a:pathLst>
                <a:path w="15789" h="15468" extrusionOk="0">
                  <a:moveTo>
                    <a:pt x="143" y="1"/>
                  </a:moveTo>
                  <a:lnTo>
                    <a:pt x="143" y="1"/>
                  </a:lnTo>
                  <a:cubicBezTo>
                    <a:pt x="0" y="977"/>
                    <a:pt x="286" y="2013"/>
                    <a:pt x="905" y="2775"/>
                  </a:cubicBezTo>
                  <a:cubicBezTo>
                    <a:pt x="1536" y="3525"/>
                    <a:pt x="2489" y="4013"/>
                    <a:pt x="3477" y="4049"/>
                  </a:cubicBezTo>
                  <a:cubicBezTo>
                    <a:pt x="2429" y="4085"/>
                    <a:pt x="1405" y="4644"/>
                    <a:pt x="822" y="5513"/>
                  </a:cubicBezTo>
                  <a:cubicBezTo>
                    <a:pt x="810" y="5537"/>
                    <a:pt x="1882" y="5799"/>
                    <a:pt x="1989" y="5811"/>
                  </a:cubicBezTo>
                  <a:cubicBezTo>
                    <a:pt x="2141" y="5828"/>
                    <a:pt x="2292" y="5836"/>
                    <a:pt x="2444" y="5836"/>
                  </a:cubicBezTo>
                  <a:cubicBezTo>
                    <a:pt x="2720" y="5836"/>
                    <a:pt x="2994" y="5810"/>
                    <a:pt x="3263" y="5764"/>
                  </a:cubicBezTo>
                  <a:cubicBezTo>
                    <a:pt x="4108" y="5609"/>
                    <a:pt x="4763" y="5085"/>
                    <a:pt x="5584" y="4871"/>
                  </a:cubicBezTo>
                  <a:cubicBezTo>
                    <a:pt x="6301" y="4684"/>
                    <a:pt x="7067" y="4586"/>
                    <a:pt x="7841" y="4586"/>
                  </a:cubicBezTo>
                  <a:cubicBezTo>
                    <a:pt x="9730" y="4586"/>
                    <a:pt x="11663" y="5167"/>
                    <a:pt x="13014" y="6442"/>
                  </a:cubicBezTo>
                  <a:cubicBezTo>
                    <a:pt x="14050" y="7418"/>
                    <a:pt x="14705" y="8835"/>
                    <a:pt x="14609" y="10276"/>
                  </a:cubicBezTo>
                  <a:cubicBezTo>
                    <a:pt x="14467" y="12419"/>
                    <a:pt x="12562" y="14348"/>
                    <a:pt x="10407" y="14360"/>
                  </a:cubicBezTo>
                  <a:cubicBezTo>
                    <a:pt x="10388" y="14360"/>
                    <a:pt x="10370" y="14360"/>
                    <a:pt x="10352" y="14360"/>
                  </a:cubicBezTo>
                  <a:cubicBezTo>
                    <a:pt x="9572" y="14360"/>
                    <a:pt x="8774" y="14109"/>
                    <a:pt x="8204" y="13574"/>
                  </a:cubicBezTo>
                  <a:cubicBezTo>
                    <a:pt x="7692" y="13086"/>
                    <a:pt x="7466" y="12348"/>
                    <a:pt x="7573" y="11657"/>
                  </a:cubicBezTo>
                  <a:cubicBezTo>
                    <a:pt x="7620" y="11383"/>
                    <a:pt x="7716" y="11121"/>
                    <a:pt x="7859" y="10871"/>
                  </a:cubicBezTo>
                  <a:cubicBezTo>
                    <a:pt x="7859" y="11443"/>
                    <a:pt x="8311" y="11979"/>
                    <a:pt x="8871" y="12086"/>
                  </a:cubicBezTo>
                  <a:cubicBezTo>
                    <a:pt x="8952" y="12103"/>
                    <a:pt x="9034" y="12111"/>
                    <a:pt x="9115" y="12111"/>
                  </a:cubicBezTo>
                  <a:cubicBezTo>
                    <a:pt x="9599" y="12111"/>
                    <a:pt x="10075" y="11823"/>
                    <a:pt x="10299" y="11395"/>
                  </a:cubicBezTo>
                  <a:cubicBezTo>
                    <a:pt x="10939" y="10132"/>
                    <a:pt x="9715" y="9256"/>
                    <a:pt x="8539" y="9256"/>
                  </a:cubicBezTo>
                  <a:cubicBezTo>
                    <a:pt x="8052" y="9256"/>
                    <a:pt x="7574" y="9406"/>
                    <a:pt x="7239" y="9740"/>
                  </a:cubicBezTo>
                  <a:cubicBezTo>
                    <a:pt x="6442" y="10538"/>
                    <a:pt x="6382" y="11860"/>
                    <a:pt x="6811" y="12895"/>
                  </a:cubicBezTo>
                  <a:cubicBezTo>
                    <a:pt x="7370" y="14205"/>
                    <a:pt x="8621" y="15169"/>
                    <a:pt x="10026" y="15408"/>
                  </a:cubicBezTo>
                  <a:cubicBezTo>
                    <a:pt x="10260" y="15448"/>
                    <a:pt x="10498" y="15467"/>
                    <a:pt x="10736" y="15467"/>
                  </a:cubicBezTo>
                  <a:cubicBezTo>
                    <a:pt x="11907" y="15467"/>
                    <a:pt x="13079" y="14993"/>
                    <a:pt x="13931" y="14181"/>
                  </a:cubicBezTo>
                  <a:cubicBezTo>
                    <a:pt x="15383" y="12776"/>
                    <a:pt x="15788" y="10478"/>
                    <a:pt x="15121" y="8561"/>
                  </a:cubicBezTo>
                  <a:cubicBezTo>
                    <a:pt x="14467" y="6656"/>
                    <a:pt x="12859" y="5156"/>
                    <a:pt x="10990" y="4382"/>
                  </a:cubicBezTo>
                  <a:cubicBezTo>
                    <a:pt x="9133" y="3620"/>
                    <a:pt x="7311" y="3763"/>
                    <a:pt x="5406" y="3466"/>
                  </a:cubicBezTo>
                  <a:cubicBezTo>
                    <a:pt x="3525" y="3168"/>
                    <a:pt x="1417" y="1311"/>
                    <a:pt x="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7887043" y="265067"/>
              <a:ext cx="182340" cy="270480"/>
            </a:xfrm>
            <a:custGeom>
              <a:avLst/>
              <a:gdLst/>
              <a:ahLst/>
              <a:cxnLst/>
              <a:rect l="l" t="t" r="r" b="b"/>
              <a:pathLst>
                <a:path w="5716" h="8479" extrusionOk="0">
                  <a:moveTo>
                    <a:pt x="2992" y="0"/>
                  </a:moveTo>
                  <a:cubicBezTo>
                    <a:pt x="2967" y="0"/>
                    <a:pt x="2942" y="1"/>
                    <a:pt x="2918" y="2"/>
                  </a:cubicBezTo>
                  <a:cubicBezTo>
                    <a:pt x="2061" y="25"/>
                    <a:pt x="1227" y="466"/>
                    <a:pt x="727" y="1145"/>
                  </a:cubicBezTo>
                  <a:cubicBezTo>
                    <a:pt x="1" y="2145"/>
                    <a:pt x="1" y="3538"/>
                    <a:pt x="489" y="4669"/>
                  </a:cubicBezTo>
                  <a:cubicBezTo>
                    <a:pt x="1108" y="6145"/>
                    <a:pt x="2561" y="7526"/>
                    <a:pt x="3811" y="8479"/>
                  </a:cubicBezTo>
                  <a:cubicBezTo>
                    <a:pt x="3477" y="8157"/>
                    <a:pt x="3132" y="7824"/>
                    <a:pt x="2811" y="7479"/>
                  </a:cubicBezTo>
                  <a:cubicBezTo>
                    <a:pt x="2156" y="6788"/>
                    <a:pt x="1560" y="6038"/>
                    <a:pt x="1168" y="5169"/>
                  </a:cubicBezTo>
                  <a:cubicBezTo>
                    <a:pt x="715" y="4157"/>
                    <a:pt x="596" y="2907"/>
                    <a:pt x="1060" y="1871"/>
                  </a:cubicBezTo>
                  <a:cubicBezTo>
                    <a:pt x="1382" y="1165"/>
                    <a:pt x="2213" y="734"/>
                    <a:pt x="3011" y="734"/>
                  </a:cubicBezTo>
                  <a:cubicBezTo>
                    <a:pt x="3276" y="734"/>
                    <a:pt x="3537" y="782"/>
                    <a:pt x="3775" y="883"/>
                  </a:cubicBezTo>
                  <a:cubicBezTo>
                    <a:pt x="4347" y="1133"/>
                    <a:pt x="4775" y="1728"/>
                    <a:pt x="4739" y="2347"/>
                  </a:cubicBezTo>
                  <a:cubicBezTo>
                    <a:pt x="4592" y="2140"/>
                    <a:pt x="4341" y="2039"/>
                    <a:pt x="4087" y="2039"/>
                  </a:cubicBezTo>
                  <a:cubicBezTo>
                    <a:pt x="3829" y="2039"/>
                    <a:pt x="3568" y="2143"/>
                    <a:pt x="3406" y="2347"/>
                  </a:cubicBezTo>
                  <a:cubicBezTo>
                    <a:pt x="3073" y="2740"/>
                    <a:pt x="3180" y="3395"/>
                    <a:pt x="3573" y="3728"/>
                  </a:cubicBezTo>
                  <a:cubicBezTo>
                    <a:pt x="3783" y="3901"/>
                    <a:pt x="4051" y="3984"/>
                    <a:pt x="4320" y="3984"/>
                  </a:cubicBezTo>
                  <a:cubicBezTo>
                    <a:pt x="4569" y="3984"/>
                    <a:pt x="4819" y="3913"/>
                    <a:pt x="5025" y="3776"/>
                  </a:cubicBezTo>
                  <a:cubicBezTo>
                    <a:pt x="5454" y="3490"/>
                    <a:pt x="5704" y="2966"/>
                    <a:pt x="5704" y="2454"/>
                  </a:cubicBezTo>
                  <a:cubicBezTo>
                    <a:pt x="5716" y="1930"/>
                    <a:pt x="5490" y="1430"/>
                    <a:pt x="5168" y="1025"/>
                  </a:cubicBezTo>
                  <a:cubicBezTo>
                    <a:pt x="4636" y="389"/>
                    <a:pt x="3823" y="0"/>
                    <a:pt x="29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676922" y="1009408"/>
              <a:ext cx="1882" cy="2361"/>
            </a:xfrm>
            <a:custGeom>
              <a:avLst/>
              <a:gdLst/>
              <a:ahLst/>
              <a:cxnLst/>
              <a:rect l="l" t="t" r="r" b="b"/>
              <a:pathLst>
                <a:path w="59" h="74" extrusionOk="0">
                  <a:moveTo>
                    <a:pt x="55" y="0"/>
                  </a:moveTo>
                  <a:cubicBezTo>
                    <a:pt x="53" y="0"/>
                    <a:pt x="47" y="5"/>
                    <a:pt x="33" y="17"/>
                  </a:cubicBezTo>
                  <a:lnTo>
                    <a:pt x="33" y="33"/>
                  </a:lnTo>
                  <a:lnTo>
                    <a:pt x="33" y="33"/>
                  </a:lnTo>
                  <a:cubicBezTo>
                    <a:pt x="46" y="16"/>
                    <a:pt x="59" y="0"/>
                    <a:pt x="55" y="0"/>
                  </a:cubicBezTo>
                  <a:close/>
                  <a:moveTo>
                    <a:pt x="33" y="33"/>
                  </a:moveTo>
                  <a:cubicBezTo>
                    <a:pt x="17" y="53"/>
                    <a:pt x="1" y="74"/>
                    <a:pt x="5" y="74"/>
                  </a:cubicBezTo>
                  <a:cubicBezTo>
                    <a:pt x="7" y="74"/>
                    <a:pt x="15" y="68"/>
                    <a:pt x="33" y="52"/>
                  </a:cubicBezTo>
                  <a:lnTo>
                    <a:pt x="33" y="3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744935" y="1009408"/>
              <a:ext cx="1978" cy="2361"/>
            </a:xfrm>
            <a:custGeom>
              <a:avLst/>
              <a:gdLst/>
              <a:ahLst/>
              <a:cxnLst/>
              <a:rect l="l" t="t" r="r" b="b"/>
              <a:pathLst>
                <a:path w="62" h="74" extrusionOk="0">
                  <a:moveTo>
                    <a:pt x="6" y="0"/>
                  </a:moveTo>
                  <a:cubicBezTo>
                    <a:pt x="0" y="0"/>
                    <a:pt x="16" y="20"/>
                    <a:pt x="32" y="39"/>
                  </a:cubicBezTo>
                  <a:lnTo>
                    <a:pt x="32" y="39"/>
                  </a:lnTo>
                  <a:lnTo>
                    <a:pt x="32" y="17"/>
                  </a:lnTo>
                  <a:cubicBezTo>
                    <a:pt x="16" y="5"/>
                    <a:pt x="9" y="0"/>
                    <a:pt x="6" y="0"/>
                  </a:cubicBezTo>
                  <a:close/>
                  <a:moveTo>
                    <a:pt x="32" y="39"/>
                  </a:moveTo>
                  <a:lnTo>
                    <a:pt x="32" y="52"/>
                  </a:lnTo>
                  <a:cubicBezTo>
                    <a:pt x="50" y="68"/>
                    <a:pt x="58" y="74"/>
                    <a:pt x="59" y="74"/>
                  </a:cubicBezTo>
                  <a:cubicBezTo>
                    <a:pt x="62" y="74"/>
                    <a:pt x="47" y="57"/>
                    <a:pt x="32" y="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608523" y="560054"/>
              <a:ext cx="182340" cy="90756"/>
            </a:xfrm>
            <a:custGeom>
              <a:avLst/>
              <a:gdLst/>
              <a:ahLst/>
              <a:cxnLst/>
              <a:rect l="l" t="t" r="r" b="b"/>
              <a:pathLst>
                <a:path w="5716" h="2845" extrusionOk="0">
                  <a:moveTo>
                    <a:pt x="3071" y="0"/>
                  </a:moveTo>
                  <a:cubicBezTo>
                    <a:pt x="1422" y="0"/>
                    <a:pt x="551" y="1164"/>
                    <a:pt x="0" y="1256"/>
                  </a:cubicBezTo>
                  <a:cubicBezTo>
                    <a:pt x="560" y="1411"/>
                    <a:pt x="1334" y="2744"/>
                    <a:pt x="3120" y="2839"/>
                  </a:cubicBezTo>
                  <a:cubicBezTo>
                    <a:pt x="3179" y="2843"/>
                    <a:pt x="3237" y="2844"/>
                    <a:pt x="3294" y="2844"/>
                  </a:cubicBezTo>
                  <a:cubicBezTo>
                    <a:pt x="4947" y="2844"/>
                    <a:pt x="5715" y="1553"/>
                    <a:pt x="5715" y="1553"/>
                  </a:cubicBezTo>
                  <a:cubicBezTo>
                    <a:pt x="5715" y="1553"/>
                    <a:pt x="5048" y="101"/>
                    <a:pt x="3262" y="6"/>
                  </a:cubicBezTo>
                  <a:cubicBezTo>
                    <a:pt x="3197" y="2"/>
                    <a:pt x="3134" y="0"/>
                    <a:pt x="3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925912" y="606533"/>
              <a:ext cx="604314" cy="302412"/>
            </a:xfrm>
            <a:custGeom>
              <a:avLst/>
              <a:gdLst/>
              <a:ahLst/>
              <a:cxnLst/>
              <a:rect l="l" t="t" r="r" b="b"/>
              <a:pathLst>
                <a:path w="18944" h="9480" extrusionOk="0">
                  <a:moveTo>
                    <a:pt x="13303" y="0"/>
                  </a:moveTo>
                  <a:cubicBezTo>
                    <a:pt x="12009" y="0"/>
                    <a:pt x="10705" y="385"/>
                    <a:pt x="9585" y="1049"/>
                  </a:cubicBezTo>
                  <a:cubicBezTo>
                    <a:pt x="7942" y="2025"/>
                    <a:pt x="7001" y="3502"/>
                    <a:pt x="5680" y="4788"/>
                  </a:cubicBezTo>
                  <a:cubicBezTo>
                    <a:pt x="4370" y="6061"/>
                    <a:pt x="1739" y="6609"/>
                    <a:pt x="0" y="6823"/>
                  </a:cubicBezTo>
                  <a:cubicBezTo>
                    <a:pt x="630" y="7464"/>
                    <a:pt x="1514" y="7839"/>
                    <a:pt x="2402" y="7839"/>
                  </a:cubicBezTo>
                  <a:cubicBezTo>
                    <a:pt x="2455" y="7839"/>
                    <a:pt x="2508" y="7838"/>
                    <a:pt x="2560" y="7836"/>
                  </a:cubicBezTo>
                  <a:cubicBezTo>
                    <a:pt x="3501" y="7788"/>
                    <a:pt x="4418" y="7335"/>
                    <a:pt x="5013" y="6597"/>
                  </a:cubicBezTo>
                  <a:lnTo>
                    <a:pt x="5013" y="6597"/>
                  </a:lnTo>
                  <a:cubicBezTo>
                    <a:pt x="4442" y="7431"/>
                    <a:pt x="4287" y="8526"/>
                    <a:pt x="4608" y="9479"/>
                  </a:cubicBezTo>
                  <a:cubicBezTo>
                    <a:pt x="4609" y="9479"/>
                    <a:pt x="4609" y="9480"/>
                    <a:pt x="4611" y="9480"/>
                  </a:cubicBezTo>
                  <a:cubicBezTo>
                    <a:pt x="4662" y="9480"/>
                    <a:pt x="5443" y="8834"/>
                    <a:pt x="5513" y="8764"/>
                  </a:cubicBezTo>
                  <a:cubicBezTo>
                    <a:pt x="5787" y="8467"/>
                    <a:pt x="6025" y="8121"/>
                    <a:pt x="6204" y="7752"/>
                  </a:cubicBezTo>
                  <a:cubicBezTo>
                    <a:pt x="6573" y="7014"/>
                    <a:pt x="6549" y="6216"/>
                    <a:pt x="6858" y="5466"/>
                  </a:cubicBezTo>
                  <a:cubicBezTo>
                    <a:pt x="7775" y="3204"/>
                    <a:pt x="9859" y="1097"/>
                    <a:pt x="12323" y="680"/>
                  </a:cubicBezTo>
                  <a:cubicBezTo>
                    <a:pt x="12604" y="633"/>
                    <a:pt x="12890" y="609"/>
                    <a:pt x="13176" y="609"/>
                  </a:cubicBezTo>
                  <a:cubicBezTo>
                    <a:pt x="14262" y="609"/>
                    <a:pt x="15352" y="952"/>
                    <a:pt x="16181" y="1668"/>
                  </a:cubicBezTo>
                  <a:cubicBezTo>
                    <a:pt x="17741" y="3013"/>
                    <a:pt x="18122" y="5585"/>
                    <a:pt x="16895" y="7228"/>
                  </a:cubicBezTo>
                  <a:cubicBezTo>
                    <a:pt x="16443" y="7847"/>
                    <a:pt x="15776" y="8336"/>
                    <a:pt x="15014" y="8455"/>
                  </a:cubicBezTo>
                  <a:cubicBezTo>
                    <a:pt x="14905" y="8474"/>
                    <a:pt x="14795" y="8484"/>
                    <a:pt x="14685" y="8484"/>
                  </a:cubicBezTo>
                  <a:cubicBezTo>
                    <a:pt x="14135" y="8484"/>
                    <a:pt x="13589" y="8244"/>
                    <a:pt x="13193" y="7847"/>
                  </a:cubicBezTo>
                  <a:cubicBezTo>
                    <a:pt x="13014" y="7657"/>
                    <a:pt x="12859" y="7431"/>
                    <a:pt x="12764" y="7181"/>
                  </a:cubicBezTo>
                  <a:lnTo>
                    <a:pt x="12764" y="7181"/>
                  </a:lnTo>
                  <a:cubicBezTo>
                    <a:pt x="12961" y="7329"/>
                    <a:pt x="13209" y="7401"/>
                    <a:pt x="13459" y="7401"/>
                  </a:cubicBezTo>
                  <a:cubicBezTo>
                    <a:pt x="13751" y="7401"/>
                    <a:pt x="14046" y="7302"/>
                    <a:pt x="14264" y="7109"/>
                  </a:cubicBezTo>
                  <a:cubicBezTo>
                    <a:pt x="14681" y="6740"/>
                    <a:pt x="14800" y="6097"/>
                    <a:pt x="14562" y="5609"/>
                  </a:cubicBezTo>
                  <a:cubicBezTo>
                    <a:pt x="14300" y="5079"/>
                    <a:pt x="13891" y="4863"/>
                    <a:pt x="13457" y="4863"/>
                  </a:cubicBezTo>
                  <a:cubicBezTo>
                    <a:pt x="12486" y="4863"/>
                    <a:pt x="11390" y="5941"/>
                    <a:pt x="11538" y="7002"/>
                  </a:cubicBezTo>
                  <a:cubicBezTo>
                    <a:pt x="11681" y="8074"/>
                    <a:pt x="12657" y="8871"/>
                    <a:pt x="13705" y="9145"/>
                  </a:cubicBezTo>
                  <a:cubicBezTo>
                    <a:pt x="14007" y="9219"/>
                    <a:pt x="14316" y="9254"/>
                    <a:pt x="14626" y="9254"/>
                  </a:cubicBezTo>
                  <a:cubicBezTo>
                    <a:pt x="15671" y="9254"/>
                    <a:pt x="16717" y="8850"/>
                    <a:pt x="17479" y="8133"/>
                  </a:cubicBezTo>
                  <a:cubicBezTo>
                    <a:pt x="18455" y="7193"/>
                    <a:pt x="18943" y="5776"/>
                    <a:pt x="18777" y="4430"/>
                  </a:cubicBezTo>
                  <a:cubicBezTo>
                    <a:pt x="18539" y="2513"/>
                    <a:pt x="17015" y="882"/>
                    <a:pt x="15169" y="287"/>
                  </a:cubicBezTo>
                  <a:cubicBezTo>
                    <a:pt x="14564" y="92"/>
                    <a:pt x="13935" y="0"/>
                    <a:pt x="13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769821" y="630012"/>
              <a:ext cx="243461" cy="186456"/>
            </a:xfrm>
            <a:custGeom>
              <a:avLst/>
              <a:gdLst/>
              <a:ahLst/>
              <a:cxnLst/>
              <a:rect l="l" t="t" r="r" b="b"/>
              <a:pathLst>
                <a:path w="7632" h="5845" extrusionOk="0">
                  <a:moveTo>
                    <a:pt x="2818" y="1"/>
                  </a:moveTo>
                  <a:cubicBezTo>
                    <a:pt x="2779" y="1"/>
                    <a:pt x="2741" y="2"/>
                    <a:pt x="2703" y="3"/>
                  </a:cubicBezTo>
                  <a:cubicBezTo>
                    <a:pt x="1881" y="39"/>
                    <a:pt x="1095" y="468"/>
                    <a:pt x="619" y="1134"/>
                  </a:cubicBezTo>
                  <a:cubicBezTo>
                    <a:pt x="155" y="1801"/>
                    <a:pt x="0" y="2682"/>
                    <a:pt x="238" y="3468"/>
                  </a:cubicBezTo>
                  <a:cubicBezTo>
                    <a:pt x="583" y="4599"/>
                    <a:pt x="1655" y="5397"/>
                    <a:pt x="2798" y="5683"/>
                  </a:cubicBezTo>
                  <a:cubicBezTo>
                    <a:pt x="3258" y="5797"/>
                    <a:pt x="3756" y="5845"/>
                    <a:pt x="4268" y="5845"/>
                  </a:cubicBezTo>
                  <a:cubicBezTo>
                    <a:pt x="5410" y="5845"/>
                    <a:pt x="6620" y="5605"/>
                    <a:pt x="7632" y="5325"/>
                  </a:cubicBezTo>
                  <a:lnTo>
                    <a:pt x="7632" y="5325"/>
                  </a:lnTo>
                  <a:cubicBezTo>
                    <a:pt x="7179" y="5397"/>
                    <a:pt x="6739" y="5468"/>
                    <a:pt x="6287" y="5516"/>
                  </a:cubicBezTo>
                  <a:cubicBezTo>
                    <a:pt x="5864" y="5565"/>
                    <a:pt x="5444" y="5597"/>
                    <a:pt x="5027" y="5597"/>
                  </a:cubicBezTo>
                  <a:cubicBezTo>
                    <a:pt x="4538" y="5597"/>
                    <a:pt x="4053" y="5554"/>
                    <a:pt x="3572" y="5445"/>
                  </a:cubicBezTo>
                  <a:cubicBezTo>
                    <a:pt x="2536" y="5206"/>
                    <a:pt x="1512" y="4575"/>
                    <a:pt x="988" y="3635"/>
                  </a:cubicBezTo>
                  <a:cubicBezTo>
                    <a:pt x="512" y="2766"/>
                    <a:pt x="929" y="1480"/>
                    <a:pt x="1798" y="980"/>
                  </a:cubicBezTo>
                  <a:cubicBezTo>
                    <a:pt x="2029" y="845"/>
                    <a:pt x="2299" y="776"/>
                    <a:pt x="2567" y="776"/>
                  </a:cubicBezTo>
                  <a:cubicBezTo>
                    <a:pt x="2893" y="776"/>
                    <a:pt x="3217" y="878"/>
                    <a:pt x="3465" y="1087"/>
                  </a:cubicBezTo>
                  <a:cubicBezTo>
                    <a:pt x="3459" y="1087"/>
                    <a:pt x="3454" y="1087"/>
                    <a:pt x="3449" y="1087"/>
                  </a:cubicBezTo>
                  <a:cubicBezTo>
                    <a:pt x="2968" y="1087"/>
                    <a:pt x="2573" y="1628"/>
                    <a:pt x="2691" y="2111"/>
                  </a:cubicBezTo>
                  <a:cubicBezTo>
                    <a:pt x="2793" y="2521"/>
                    <a:pt x="3224" y="2799"/>
                    <a:pt x="3653" y="2799"/>
                  </a:cubicBezTo>
                  <a:cubicBezTo>
                    <a:pt x="3722" y="2799"/>
                    <a:pt x="3790" y="2792"/>
                    <a:pt x="3858" y="2778"/>
                  </a:cubicBezTo>
                  <a:cubicBezTo>
                    <a:pt x="4334" y="2658"/>
                    <a:pt x="4691" y="2182"/>
                    <a:pt x="4727" y="1694"/>
                  </a:cubicBezTo>
                  <a:cubicBezTo>
                    <a:pt x="4751" y="1194"/>
                    <a:pt x="4489" y="706"/>
                    <a:pt x="4096" y="408"/>
                  </a:cubicBezTo>
                  <a:cubicBezTo>
                    <a:pt x="3733" y="133"/>
                    <a:pt x="3279" y="1"/>
                    <a:pt x="2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579149" y="672982"/>
              <a:ext cx="200555" cy="107567"/>
            </a:xfrm>
            <a:custGeom>
              <a:avLst/>
              <a:gdLst/>
              <a:ahLst/>
              <a:cxnLst/>
              <a:rect l="l" t="t" r="r" b="b"/>
              <a:pathLst>
                <a:path w="6287" h="3372" extrusionOk="0">
                  <a:moveTo>
                    <a:pt x="1003" y="1"/>
                  </a:moveTo>
                  <a:cubicBezTo>
                    <a:pt x="667" y="1"/>
                    <a:pt x="332" y="36"/>
                    <a:pt x="0" y="109"/>
                  </a:cubicBezTo>
                  <a:cubicBezTo>
                    <a:pt x="679" y="657"/>
                    <a:pt x="976" y="1562"/>
                    <a:pt x="1607" y="2169"/>
                  </a:cubicBezTo>
                  <a:cubicBezTo>
                    <a:pt x="2893" y="3371"/>
                    <a:pt x="4739" y="2728"/>
                    <a:pt x="6287" y="3157"/>
                  </a:cubicBezTo>
                  <a:cubicBezTo>
                    <a:pt x="5775" y="2562"/>
                    <a:pt x="5263" y="1954"/>
                    <a:pt x="4679" y="1431"/>
                  </a:cubicBezTo>
                  <a:cubicBezTo>
                    <a:pt x="4524" y="1300"/>
                    <a:pt x="4358" y="1181"/>
                    <a:pt x="4203" y="1061"/>
                  </a:cubicBezTo>
                  <a:cubicBezTo>
                    <a:pt x="3266" y="400"/>
                    <a:pt x="2137" y="1"/>
                    <a:pt x="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701042" y="583022"/>
              <a:ext cx="52475" cy="131428"/>
            </a:xfrm>
            <a:custGeom>
              <a:avLst/>
              <a:gdLst/>
              <a:ahLst/>
              <a:cxnLst/>
              <a:rect l="l" t="t" r="r" b="b"/>
              <a:pathLst>
                <a:path w="1645" h="4120" extrusionOk="0">
                  <a:moveTo>
                    <a:pt x="263" y="0"/>
                  </a:moveTo>
                  <a:lnTo>
                    <a:pt x="263" y="0"/>
                  </a:lnTo>
                  <a:cubicBezTo>
                    <a:pt x="299" y="536"/>
                    <a:pt x="13" y="1048"/>
                    <a:pt x="13" y="1584"/>
                  </a:cubicBezTo>
                  <a:cubicBezTo>
                    <a:pt x="1" y="2667"/>
                    <a:pt x="1073" y="3239"/>
                    <a:pt x="1525" y="4120"/>
                  </a:cubicBezTo>
                  <a:cubicBezTo>
                    <a:pt x="1585" y="3631"/>
                    <a:pt x="1644" y="3155"/>
                    <a:pt x="1620" y="2667"/>
                  </a:cubicBezTo>
                  <a:cubicBezTo>
                    <a:pt x="1620" y="2548"/>
                    <a:pt x="1608" y="2417"/>
                    <a:pt x="1596" y="2298"/>
                  </a:cubicBezTo>
                  <a:cubicBezTo>
                    <a:pt x="1477" y="1393"/>
                    <a:pt x="1025" y="524"/>
                    <a:pt x="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516524" y="606533"/>
              <a:ext cx="604314" cy="302412"/>
            </a:xfrm>
            <a:custGeom>
              <a:avLst/>
              <a:gdLst/>
              <a:ahLst/>
              <a:cxnLst/>
              <a:rect l="l" t="t" r="r" b="b"/>
              <a:pathLst>
                <a:path w="18944" h="9480" extrusionOk="0">
                  <a:moveTo>
                    <a:pt x="5641" y="0"/>
                  </a:moveTo>
                  <a:cubicBezTo>
                    <a:pt x="5010" y="0"/>
                    <a:pt x="4380" y="92"/>
                    <a:pt x="3775" y="287"/>
                  </a:cubicBezTo>
                  <a:cubicBezTo>
                    <a:pt x="1941" y="882"/>
                    <a:pt x="406" y="2513"/>
                    <a:pt x="167" y="4430"/>
                  </a:cubicBezTo>
                  <a:cubicBezTo>
                    <a:pt x="1" y="5776"/>
                    <a:pt x="489" y="7193"/>
                    <a:pt x="1477" y="8133"/>
                  </a:cubicBezTo>
                  <a:cubicBezTo>
                    <a:pt x="2230" y="8850"/>
                    <a:pt x="3281" y="9254"/>
                    <a:pt x="4323" y="9254"/>
                  </a:cubicBezTo>
                  <a:cubicBezTo>
                    <a:pt x="4632" y="9254"/>
                    <a:pt x="4940" y="9219"/>
                    <a:pt x="5239" y="9145"/>
                  </a:cubicBezTo>
                  <a:cubicBezTo>
                    <a:pt x="6287" y="8871"/>
                    <a:pt x="7264" y="8074"/>
                    <a:pt x="7418" y="7002"/>
                  </a:cubicBezTo>
                  <a:cubicBezTo>
                    <a:pt x="7566" y="5941"/>
                    <a:pt x="6470" y="4863"/>
                    <a:pt x="5499" y="4863"/>
                  </a:cubicBezTo>
                  <a:cubicBezTo>
                    <a:pt x="5065" y="4863"/>
                    <a:pt x="4655" y="5079"/>
                    <a:pt x="4394" y="5609"/>
                  </a:cubicBezTo>
                  <a:cubicBezTo>
                    <a:pt x="4156" y="6097"/>
                    <a:pt x="4275" y="6740"/>
                    <a:pt x="4680" y="7109"/>
                  </a:cubicBezTo>
                  <a:cubicBezTo>
                    <a:pt x="4898" y="7302"/>
                    <a:pt x="5193" y="7401"/>
                    <a:pt x="5487" y="7401"/>
                  </a:cubicBezTo>
                  <a:cubicBezTo>
                    <a:pt x="5738" y="7401"/>
                    <a:pt x="5989" y="7329"/>
                    <a:pt x="6192" y="7181"/>
                  </a:cubicBezTo>
                  <a:lnTo>
                    <a:pt x="6192" y="7181"/>
                  </a:lnTo>
                  <a:cubicBezTo>
                    <a:pt x="6085" y="7431"/>
                    <a:pt x="5942" y="7657"/>
                    <a:pt x="5751" y="7847"/>
                  </a:cubicBezTo>
                  <a:cubicBezTo>
                    <a:pt x="5364" y="8244"/>
                    <a:pt x="4820" y="8484"/>
                    <a:pt x="4264" y="8484"/>
                  </a:cubicBezTo>
                  <a:cubicBezTo>
                    <a:pt x="4153" y="8484"/>
                    <a:pt x="4041" y="8474"/>
                    <a:pt x="3930" y="8455"/>
                  </a:cubicBezTo>
                  <a:cubicBezTo>
                    <a:pt x="3168" y="8336"/>
                    <a:pt x="2513" y="7847"/>
                    <a:pt x="2049" y="7228"/>
                  </a:cubicBezTo>
                  <a:cubicBezTo>
                    <a:pt x="822" y="5585"/>
                    <a:pt x="1203" y="3013"/>
                    <a:pt x="2763" y="1668"/>
                  </a:cubicBezTo>
                  <a:cubicBezTo>
                    <a:pt x="3592" y="952"/>
                    <a:pt x="4682" y="609"/>
                    <a:pt x="5768" y="609"/>
                  </a:cubicBezTo>
                  <a:cubicBezTo>
                    <a:pt x="6054" y="609"/>
                    <a:pt x="6340" y="633"/>
                    <a:pt x="6621" y="680"/>
                  </a:cubicBezTo>
                  <a:cubicBezTo>
                    <a:pt x="9085" y="1097"/>
                    <a:pt x="11169" y="3204"/>
                    <a:pt x="12086" y="5466"/>
                  </a:cubicBezTo>
                  <a:cubicBezTo>
                    <a:pt x="12407" y="6216"/>
                    <a:pt x="12383" y="7014"/>
                    <a:pt x="12740" y="7752"/>
                  </a:cubicBezTo>
                  <a:cubicBezTo>
                    <a:pt x="12919" y="8121"/>
                    <a:pt x="13157" y="8467"/>
                    <a:pt x="13443" y="8764"/>
                  </a:cubicBezTo>
                  <a:cubicBezTo>
                    <a:pt x="13501" y="8834"/>
                    <a:pt x="14282" y="9480"/>
                    <a:pt x="14333" y="9480"/>
                  </a:cubicBezTo>
                  <a:cubicBezTo>
                    <a:pt x="14335" y="9480"/>
                    <a:pt x="14336" y="9479"/>
                    <a:pt x="14336" y="9479"/>
                  </a:cubicBezTo>
                  <a:cubicBezTo>
                    <a:pt x="14669" y="8526"/>
                    <a:pt x="14514" y="7431"/>
                    <a:pt x="13931" y="6597"/>
                  </a:cubicBezTo>
                  <a:lnTo>
                    <a:pt x="13931" y="6597"/>
                  </a:lnTo>
                  <a:cubicBezTo>
                    <a:pt x="14526" y="7335"/>
                    <a:pt x="15443" y="7788"/>
                    <a:pt x="16384" y="7836"/>
                  </a:cubicBezTo>
                  <a:cubicBezTo>
                    <a:pt x="16437" y="7838"/>
                    <a:pt x="16490" y="7839"/>
                    <a:pt x="16544" y="7839"/>
                  </a:cubicBezTo>
                  <a:cubicBezTo>
                    <a:pt x="17442" y="7839"/>
                    <a:pt x="18325" y="7464"/>
                    <a:pt x="18944" y="6823"/>
                  </a:cubicBezTo>
                  <a:cubicBezTo>
                    <a:pt x="17205" y="6609"/>
                    <a:pt x="14574" y="6061"/>
                    <a:pt x="13276" y="4788"/>
                  </a:cubicBezTo>
                  <a:cubicBezTo>
                    <a:pt x="11955" y="3502"/>
                    <a:pt x="11014" y="2025"/>
                    <a:pt x="9359" y="1049"/>
                  </a:cubicBezTo>
                  <a:cubicBezTo>
                    <a:pt x="8239" y="385"/>
                    <a:pt x="6935" y="0"/>
                    <a:pt x="5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033861" y="630012"/>
              <a:ext cx="243078" cy="186456"/>
            </a:xfrm>
            <a:custGeom>
              <a:avLst/>
              <a:gdLst/>
              <a:ahLst/>
              <a:cxnLst/>
              <a:rect l="l" t="t" r="r" b="b"/>
              <a:pathLst>
                <a:path w="7620" h="5845" extrusionOk="0">
                  <a:moveTo>
                    <a:pt x="4805" y="1"/>
                  </a:moveTo>
                  <a:cubicBezTo>
                    <a:pt x="4351" y="1"/>
                    <a:pt x="3887" y="133"/>
                    <a:pt x="3524" y="408"/>
                  </a:cubicBezTo>
                  <a:cubicBezTo>
                    <a:pt x="3131" y="706"/>
                    <a:pt x="2869" y="1194"/>
                    <a:pt x="2905" y="1694"/>
                  </a:cubicBezTo>
                  <a:cubicBezTo>
                    <a:pt x="2941" y="2182"/>
                    <a:pt x="3286" y="2658"/>
                    <a:pt x="3774" y="2778"/>
                  </a:cubicBezTo>
                  <a:cubicBezTo>
                    <a:pt x="3840" y="2792"/>
                    <a:pt x="3907" y="2799"/>
                    <a:pt x="3974" y="2799"/>
                  </a:cubicBezTo>
                  <a:cubicBezTo>
                    <a:pt x="4396" y="2799"/>
                    <a:pt x="4827" y="2521"/>
                    <a:pt x="4929" y="2111"/>
                  </a:cubicBezTo>
                  <a:cubicBezTo>
                    <a:pt x="5047" y="1628"/>
                    <a:pt x="4664" y="1087"/>
                    <a:pt x="4171" y="1087"/>
                  </a:cubicBezTo>
                  <a:cubicBezTo>
                    <a:pt x="4166" y="1087"/>
                    <a:pt x="4161" y="1087"/>
                    <a:pt x="4155" y="1087"/>
                  </a:cubicBezTo>
                  <a:cubicBezTo>
                    <a:pt x="4403" y="878"/>
                    <a:pt x="4727" y="776"/>
                    <a:pt x="5054" y="776"/>
                  </a:cubicBezTo>
                  <a:cubicBezTo>
                    <a:pt x="5324" y="776"/>
                    <a:pt x="5597" y="845"/>
                    <a:pt x="5834" y="980"/>
                  </a:cubicBezTo>
                  <a:cubicBezTo>
                    <a:pt x="6691" y="1480"/>
                    <a:pt x="7120" y="2766"/>
                    <a:pt x="6632" y="3635"/>
                  </a:cubicBezTo>
                  <a:cubicBezTo>
                    <a:pt x="6108" y="4575"/>
                    <a:pt x="5084" y="5206"/>
                    <a:pt x="4048" y="5445"/>
                  </a:cubicBezTo>
                  <a:cubicBezTo>
                    <a:pt x="3573" y="5554"/>
                    <a:pt x="3088" y="5597"/>
                    <a:pt x="2597" y="5597"/>
                  </a:cubicBezTo>
                  <a:cubicBezTo>
                    <a:pt x="2178" y="5597"/>
                    <a:pt x="1756" y="5565"/>
                    <a:pt x="1334" y="5516"/>
                  </a:cubicBezTo>
                  <a:cubicBezTo>
                    <a:pt x="893" y="5468"/>
                    <a:pt x="441" y="5397"/>
                    <a:pt x="0" y="5325"/>
                  </a:cubicBezTo>
                  <a:lnTo>
                    <a:pt x="0" y="5325"/>
                  </a:lnTo>
                  <a:cubicBezTo>
                    <a:pt x="1003" y="5605"/>
                    <a:pt x="2211" y="5845"/>
                    <a:pt x="3357" y="5845"/>
                  </a:cubicBezTo>
                  <a:cubicBezTo>
                    <a:pt x="3869" y="5845"/>
                    <a:pt x="4370" y="5797"/>
                    <a:pt x="4834" y="5683"/>
                  </a:cubicBezTo>
                  <a:cubicBezTo>
                    <a:pt x="5977" y="5397"/>
                    <a:pt x="7037" y="4599"/>
                    <a:pt x="7382" y="3468"/>
                  </a:cubicBezTo>
                  <a:cubicBezTo>
                    <a:pt x="7620" y="2682"/>
                    <a:pt x="7477" y="1801"/>
                    <a:pt x="7001" y="1134"/>
                  </a:cubicBezTo>
                  <a:cubicBezTo>
                    <a:pt x="6525" y="468"/>
                    <a:pt x="5739" y="39"/>
                    <a:pt x="4917" y="3"/>
                  </a:cubicBezTo>
                  <a:cubicBezTo>
                    <a:pt x="4880" y="2"/>
                    <a:pt x="4842" y="1"/>
                    <a:pt x="4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266291" y="668867"/>
              <a:ext cx="221450" cy="118891"/>
            </a:xfrm>
            <a:custGeom>
              <a:avLst/>
              <a:gdLst/>
              <a:ahLst/>
              <a:cxnLst/>
              <a:rect l="l" t="t" r="r" b="b"/>
              <a:pathLst>
                <a:path w="6942" h="3727" extrusionOk="0">
                  <a:moveTo>
                    <a:pt x="5845" y="0"/>
                  </a:moveTo>
                  <a:cubicBezTo>
                    <a:pt x="4585" y="0"/>
                    <a:pt x="3331" y="450"/>
                    <a:pt x="2299" y="1179"/>
                  </a:cubicBezTo>
                  <a:cubicBezTo>
                    <a:pt x="2120" y="1298"/>
                    <a:pt x="1941" y="1440"/>
                    <a:pt x="1775" y="1583"/>
                  </a:cubicBezTo>
                  <a:cubicBezTo>
                    <a:pt x="1120" y="2155"/>
                    <a:pt x="560" y="2822"/>
                    <a:pt x="1" y="3488"/>
                  </a:cubicBezTo>
                  <a:cubicBezTo>
                    <a:pt x="1703" y="3012"/>
                    <a:pt x="3751" y="3726"/>
                    <a:pt x="5168" y="2393"/>
                  </a:cubicBezTo>
                  <a:cubicBezTo>
                    <a:pt x="5870" y="1726"/>
                    <a:pt x="6192" y="726"/>
                    <a:pt x="6942" y="119"/>
                  </a:cubicBezTo>
                  <a:cubicBezTo>
                    <a:pt x="6579" y="38"/>
                    <a:pt x="6212" y="0"/>
                    <a:pt x="58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293630" y="583022"/>
              <a:ext cx="52093" cy="131428"/>
            </a:xfrm>
            <a:custGeom>
              <a:avLst/>
              <a:gdLst/>
              <a:ahLst/>
              <a:cxnLst/>
              <a:rect l="l" t="t" r="r" b="b"/>
              <a:pathLst>
                <a:path w="1633" h="4120" extrusionOk="0">
                  <a:moveTo>
                    <a:pt x="1370" y="0"/>
                  </a:moveTo>
                  <a:lnTo>
                    <a:pt x="1370" y="0"/>
                  </a:lnTo>
                  <a:cubicBezTo>
                    <a:pt x="608" y="524"/>
                    <a:pt x="156" y="1393"/>
                    <a:pt x="37" y="2298"/>
                  </a:cubicBezTo>
                  <a:cubicBezTo>
                    <a:pt x="25" y="2417"/>
                    <a:pt x="13" y="2548"/>
                    <a:pt x="13" y="2667"/>
                  </a:cubicBezTo>
                  <a:cubicBezTo>
                    <a:pt x="1" y="3155"/>
                    <a:pt x="60" y="3631"/>
                    <a:pt x="120" y="4120"/>
                  </a:cubicBezTo>
                  <a:cubicBezTo>
                    <a:pt x="572" y="3239"/>
                    <a:pt x="1632" y="2667"/>
                    <a:pt x="1632" y="1584"/>
                  </a:cubicBezTo>
                  <a:cubicBezTo>
                    <a:pt x="1620" y="1048"/>
                    <a:pt x="1334" y="536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5446722" y="623568"/>
              <a:ext cx="196759" cy="66639"/>
            </a:xfrm>
            <a:custGeom>
              <a:avLst/>
              <a:gdLst/>
              <a:ahLst/>
              <a:cxnLst/>
              <a:rect l="l" t="t" r="r" b="b"/>
              <a:pathLst>
                <a:path w="6168" h="2089" extrusionOk="0">
                  <a:moveTo>
                    <a:pt x="2937" y="1"/>
                  </a:moveTo>
                  <a:cubicBezTo>
                    <a:pt x="2807" y="1"/>
                    <a:pt x="2677" y="5"/>
                    <a:pt x="2548" y="15"/>
                  </a:cubicBezTo>
                  <a:cubicBezTo>
                    <a:pt x="2369" y="27"/>
                    <a:pt x="2191" y="51"/>
                    <a:pt x="2012" y="74"/>
                  </a:cubicBezTo>
                  <a:cubicBezTo>
                    <a:pt x="1334" y="193"/>
                    <a:pt x="667" y="420"/>
                    <a:pt x="0" y="646"/>
                  </a:cubicBezTo>
                  <a:cubicBezTo>
                    <a:pt x="1224" y="987"/>
                    <a:pt x="2239" y="2089"/>
                    <a:pt x="3529" y="2089"/>
                  </a:cubicBezTo>
                  <a:cubicBezTo>
                    <a:pt x="3682" y="2089"/>
                    <a:pt x="3839" y="2073"/>
                    <a:pt x="4001" y="2039"/>
                  </a:cubicBezTo>
                  <a:cubicBezTo>
                    <a:pt x="4763" y="1872"/>
                    <a:pt x="5394" y="1325"/>
                    <a:pt x="6168" y="1217"/>
                  </a:cubicBezTo>
                  <a:cubicBezTo>
                    <a:pt x="5310" y="392"/>
                    <a:pt x="4114" y="1"/>
                    <a:pt x="2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5430771" y="502760"/>
              <a:ext cx="214623" cy="122815"/>
            </a:xfrm>
            <a:custGeom>
              <a:avLst/>
              <a:gdLst/>
              <a:ahLst/>
              <a:cxnLst/>
              <a:rect l="l" t="t" r="r" b="b"/>
              <a:pathLst>
                <a:path w="6728" h="3850" extrusionOk="0">
                  <a:moveTo>
                    <a:pt x="5927" y="0"/>
                  </a:moveTo>
                  <a:cubicBezTo>
                    <a:pt x="4563" y="0"/>
                    <a:pt x="3223" y="540"/>
                    <a:pt x="2167" y="1397"/>
                  </a:cubicBezTo>
                  <a:cubicBezTo>
                    <a:pt x="1988" y="1540"/>
                    <a:pt x="1822" y="1683"/>
                    <a:pt x="1667" y="1837"/>
                  </a:cubicBezTo>
                  <a:cubicBezTo>
                    <a:pt x="1048" y="2456"/>
                    <a:pt x="524" y="3159"/>
                    <a:pt x="0" y="3850"/>
                  </a:cubicBezTo>
                  <a:cubicBezTo>
                    <a:pt x="1679" y="3266"/>
                    <a:pt x="3762" y="3850"/>
                    <a:pt x="5096" y="2433"/>
                  </a:cubicBezTo>
                  <a:cubicBezTo>
                    <a:pt x="5751" y="1730"/>
                    <a:pt x="6013" y="706"/>
                    <a:pt x="6727" y="63"/>
                  </a:cubicBezTo>
                  <a:cubicBezTo>
                    <a:pt x="6461" y="21"/>
                    <a:pt x="6194" y="0"/>
                    <a:pt x="59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313255" y="555109"/>
              <a:ext cx="182340" cy="91138"/>
            </a:xfrm>
            <a:custGeom>
              <a:avLst/>
              <a:gdLst/>
              <a:ahLst/>
              <a:cxnLst/>
              <a:rect l="l" t="t" r="r" b="b"/>
              <a:pathLst>
                <a:path w="5716" h="2857" extrusionOk="0">
                  <a:moveTo>
                    <a:pt x="2657" y="1"/>
                  </a:moveTo>
                  <a:cubicBezTo>
                    <a:pt x="2594" y="1"/>
                    <a:pt x="2530" y="2"/>
                    <a:pt x="2465" y="6"/>
                  </a:cubicBezTo>
                  <a:cubicBezTo>
                    <a:pt x="679" y="101"/>
                    <a:pt x="1" y="1566"/>
                    <a:pt x="1" y="1566"/>
                  </a:cubicBezTo>
                  <a:cubicBezTo>
                    <a:pt x="1" y="1566"/>
                    <a:pt x="768" y="2856"/>
                    <a:pt x="2433" y="2856"/>
                  </a:cubicBezTo>
                  <a:cubicBezTo>
                    <a:pt x="2490" y="2856"/>
                    <a:pt x="2549" y="2855"/>
                    <a:pt x="2608" y="2851"/>
                  </a:cubicBezTo>
                  <a:cubicBezTo>
                    <a:pt x="4394" y="2756"/>
                    <a:pt x="5168" y="1423"/>
                    <a:pt x="5716" y="1256"/>
                  </a:cubicBezTo>
                  <a:cubicBezTo>
                    <a:pt x="5165" y="1164"/>
                    <a:pt x="4305" y="1"/>
                    <a:pt x="2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440125" y="619485"/>
              <a:ext cx="184605" cy="62715"/>
            </a:xfrm>
            <a:custGeom>
              <a:avLst/>
              <a:gdLst/>
              <a:ahLst/>
              <a:cxnLst/>
              <a:rect l="l" t="t" r="r" b="b"/>
              <a:pathLst>
                <a:path w="5787" h="1966" extrusionOk="0">
                  <a:moveTo>
                    <a:pt x="3047" y="0"/>
                  </a:moveTo>
                  <a:cubicBezTo>
                    <a:pt x="1931" y="0"/>
                    <a:pt x="809" y="366"/>
                    <a:pt x="0" y="1143"/>
                  </a:cubicBezTo>
                  <a:cubicBezTo>
                    <a:pt x="715" y="1250"/>
                    <a:pt x="1322" y="1762"/>
                    <a:pt x="2024" y="1917"/>
                  </a:cubicBezTo>
                  <a:cubicBezTo>
                    <a:pt x="2181" y="1950"/>
                    <a:pt x="2332" y="1966"/>
                    <a:pt x="2480" y="1966"/>
                  </a:cubicBezTo>
                  <a:cubicBezTo>
                    <a:pt x="3693" y="1966"/>
                    <a:pt x="4640" y="936"/>
                    <a:pt x="5787" y="607"/>
                  </a:cubicBezTo>
                  <a:cubicBezTo>
                    <a:pt x="5168" y="393"/>
                    <a:pt x="4537" y="191"/>
                    <a:pt x="3894" y="71"/>
                  </a:cubicBezTo>
                  <a:cubicBezTo>
                    <a:pt x="3727" y="48"/>
                    <a:pt x="3560" y="24"/>
                    <a:pt x="3394" y="12"/>
                  </a:cubicBezTo>
                  <a:cubicBezTo>
                    <a:pt x="3278" y="4"/>
                    <a:pt x="3163" y="0"/>
                    <a:pt x="3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470878" y="499091"/>
              <a:ext cx="173983" cy="99911"/>
            </a:xfrm>
            <a:custGeom>
              <a:avLst/>
              <a:gdLst/>
              <a:ahLst/>
              <a:cxnLst/>
              <a:rect l="l" t="t" r="r" b="b"/>
              <a:pathLst>
                <a:path w="5454" h="3132" extrusionOk="0">
                  <a:moveTo>
                    <a:pt x="627" y="0"/>
                  </a:moveTo>
                  <a:cubicBezTo>
                    <a:pt x="418" y="0"/>
                    <a:pt x="209" y="15"/>
                    <a:pt x="1" y="47"/>
                  </a:cubicBezTo>
                  <a:cubicBezTo>
                    <a:pt x="584" y="583"/>
                    <a:pt x="787" y="1405"/>
                    <a:pt x="1322" y="1976"/>
                  </a:cubicBezTo>
                  <a:cubicBezTo>
                    <a:pt x="2406" y="3131"/>
                    <a:pt x="4097" y="2655"/>
                    <a:pt x="5454" y="3131"/>
                  </a:cubicBezTo>
                  <a:cubicBezTo>
                    <a:pt x="5037" y="2560"/>
                    <a:pt x="4609" y="1988"/>
                    <a:pt x="4108" y="1500"/>
                  </a:cubicBezTo>
                  <a:cubicBezTo>
                    <a:pt x="3977" y="1369"/>
                    <a:pt x="3847" y="1250"/>
                    <a:pt x="3704" y="1131"/>
                  </a:cubicBezTo>
                  <a:cubicBezTo>
                    <a:pt x="2841" y="439"/>
                    <a:pt x="1742" y="0"/>
                    <a:pt x="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8069739" y="217630"/>
              <a:ext cx="315651" cy="364872"/>
            </a:xfrm>
            <a:custGeom>
              <a:avLst/>
              <a:gdLst/>
              <a:ahLst/>
              <a:cxnLst/>
              <a:rect l="l" t="t" r="r" b="b"/>
              <a:pathLst>
                <a:path w="9895" h="11438" extrusionOk="0">
                  <a:moveTo>
                    <a:pt x="1" y="0"/>
                  </a:moveTo>
                  <a:cubicBezTo>
                    <a:pt x="4" y="1"/>
                    <a:pt x="8" y="3"/>
                    <a:pt x="11" y="4"/>
                  </a:cubicBezTo>
                  <a:lnTo>
                    <a:pt x="11" y="4"/>
                  </a:lnTo>
                  <a:cubicBezTo>
                    <a:pt x="8" y="3"/>
                    <a:pt x="4" y="1"/>
                    <a:pt x="1" y="0"/>
                  </a:cubicBezTo>
                  <a:close/>
                  <a:moveTo>
                    <a:pt x="11" y="4"/>
                  </a:moveTo>
                  <a:lnTo>
                    <a:pt x="11" y="4"/>
                  </a:lnTo>
                  <a:cubicBezTo>
                    <a:pt x="849" y="295"/>
                    <a:pt x="1156" y="1337"/>
                    <a:pt x="1156" y="2227"/>
                  </a:cubicBezTo>
                  <a:cubicBezTo>
                    <a:pt x="1156" y="3120"/>
                    <a:pt x="989" y="4072"/>
                    <a:pt x="1382" y="4870"/>
                  </a:cubicBezTo>
                  <a:cubicBezTo>
                    <a:pt x="1679" y="5501"/>
                    <a:pt x="2299" y="5941"/>
                    <a:pt x="2953" y="6168"/>
                  </a:cubicBezTo>
                  <a:cubicBezTo>
                    <a:pt x="3548" y="6370"/>
                    <a:pt x="4181" y="6420"/>
                    <a:pt x="4801" y="6420"/>
                  </a:cubicBezTo>
                  <a:cubicBezTo>
                    <a:pt x="4876" y="6420"/>
                    <a:pt x="4951" y="6419"/>
                    <a:pt x="5025" y="6418"/>
                  </a:cubicBezTo>
                  <a:lnTo>
                    <a:pt x="5025" y="6418"/>
                  </a:lnTo>
                  <a:cubicBezTo>
                    <a:pt x="4156" y="6894"/>
                    <a:pt x="3584" y="7894"/>
                    <a:pt x="3632" y="8894"/>
                  </a:cubicBezTo>
                  <a:cubicBezTo>
                    <a:pt x="3680" y="9894"/>
                    <a:pt x="4346" y="10847"/>
                    <a:pt x="5263" y="11240"/>
                  </a:cubicBezTo>
                  <a:cubicBezTo>
                    <a:pt x="5587" y="11372"/>
                    <a:pt x="5934" y="11437"/>
                    <a:pt x="6282" y="11437"/>
                  </a:cubicBezTo>
                  <a:cubicBezTo>
                    <a:pt x="6933" y="11437"/>
                    <a:pt x="7584" y="11210"/>
                    <a:pt x="8073" y="10775"/>
                  </a:cubicBezTo>
                  <a:cubicBezTo>
                    <a:pt x="8502" y="10406"/>
                    <a:pt x="8799" y="9882"/>
                    <a:pt x="8823" y="9323"/>
                  </a:cubicBezTo>
                  <a:cubicBezTo>
                    <a:pt x="8835" y="8763"/>
                    <a:pt x="8526" y="8180"/>
                    <a:pt x="8014" y="7966"/>
                  </a:cubicBezTo>
                  <a:cubicBezTo>
                    <a:pt x="7880" y="7906"/>
                    <a:pt x="7733" y="7878"/>
                    <a:pt x="7587" y="7878"/>
                  </a:cubicBezTo>
                  <a:cubicBezTo>
                    <a:pt x="7173" y="7878"/>
                    <a:pt x="6755" y="8103"/>
                    <a:pt x="6597" y="8489"/>
                  </a:cubicBezTo>
                  <a:cubicBezTo>
                    <a:pt x="6442" y="8858"/>
                    <a:pt x="6561" y="9335"/>
                    <a:pt x="6882" y="9597"/>
                  </a:cubicBezTo>
                  <a:cubicBezTo>
                    <a:pt x="7043" y="9726"/>
                    <a:pt x="7255" y="9792"/>
                    <a:pt x="7468" y="9792"/>
                  </a:cubicBezTo>
                  <a:cubicBezTo>
                    <a:pt x="7666" y="9792"/>
                    <a:pt x="7865" y="9735"/>
                    <a:pt x="8025" y="9620"/>
                  </a:cubicBezTo>
                  <a:lnTo>
                    <a:pt x="8025" y="9620"/>
                  </a:lnTo>
                  <a:cubicBezTo>
                    <a:pt x="7751" y="10121"/>
                    <a:pt x="7183" y="10384"/>
                    <a:pt x="6618" y="10384"/>
                  </a:cubicBezTo>
                  <a:cubicBezTo>
                    <a:pt x="6229" y="10384"/>
                    <a:pt x="5840" y="10259"/>
                    <a:pt x="5549" y="10001"/>
                  </a:cubicBezTo>
                  <a:cubicBezTo>
                    <a:pt x="4835" y="9370"/>
                    <a:pt x="4787" y="8144"/>
                    <a:pt x="5394" y="7406"/>
                  </a:cubicBezTo>
                  <a:cubicBezTo>
                    <a:pt x="5814" y="6905"/>
                    <a:pt x="6464" y="6645"/>
                    <a:pt x="7114" y="6645"/>
                  </a:cubicBezTo>
                  <a:cubicBezTo>
                    <a:pt x="7422" y="6645"/>
                    <a:pt x="7730" y="6704"/>
                    <a:pt x="8014" y="6823"/>
                  </a:cubicBezTo>
                  <a:cubicBezTo>
                    <a:pt x="8895" y="7192"/>
                    <a:pt x="9514" y="8085"/>
                    <a:pt x="9657" y="9025"/>
                  </a:cubicBezTo>
                  <a:cubicBezTo>
                    <a:pt x="9895" y="8144"/>
                    <a:pt x="9704" y="6965"/>
                    <a:pt x="9026" y="6299"/>
                  </a:cubicBezTo>
                  <a:cubicBezTo>
                    <a:pt x="8287" y="5572"/>
                    <a:pt x="6811" y="5691"/>
                    <a:pt x="5835" y="5572"/>
                  </a:cubicBezTo>
                  <a:cubicBezTo>
                    <a:pt x="4644" y="5429"/>
                    <a:pt x="3311" y="4977"/>
                    <a:pt x="2846" y="3858"/>
                  </a:cubicBezTo>
                  <a:cubicBezTo>
                    <a:pt x="2608" y="3286"/>
                    <a:pt x="2644" y="2643"/>
                    <a:pt x="2561" y="2036"/>
                  </a:cubicBezTo>
                  <a:cubicBezTo>
                    <a:pt x="2359" y="576"/>
                    <a:pt x="1222" y="418"/>
                    <a:pt x="11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8018474" y="445147"/>
              <a:ext cx="123070" cy="87374"/>
            </a:xfrm>
            <a:custGeom>
              <a:avLst/>
              <a:gdLst/>
              <a:ahLst/>
              <a:cxnLst/>
              <a:rect l="l" t="t" r="r" b="b"/>
              <a:pathLst>
                <a:path w="3858" h="2739" extrusionOk="0">
                  <a:moveTo>
                    <a:pt x="0" y="0"/>
                  </a:moveTo>
                  <a:lnTo>
                    <a:pt x="1381" y="2143"/>
                  </a:lnTo>
                  <a:lnTo>
                    <a:pt x="3858" y="2738"/>
                  </a:lnTo>
                  <a:lnTo>
                    <a:pt x="2953" y="1334"/>
                  </a:lnTo>
                  <a:lnTo>
                    <a:pt x="2477" y="5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212499" y="554152"/>
              <a:ext cx="149292" cy="59653"/>
            </a:xfrm>
            <a:custGeom>
              <a:avLst/>
              <a:gdLst/>
              <a:ahLst/>
              <a:cxnLst/>
              <a:rect l="l" t="t" r="r" b="b"/>
              <a:pathLst>
                <a:path w="4680" h="1870" extrusionOk="0">
                  <a:moveTo>
                    <a:pt x="2191" y="0"/>
                  </a:moveTo>
                  <a:lnTo>
                    <a:pt x="0" y="1298"/>
                  </a:lnTo>
                  <a:lnTo>
                    <a:pt x="2489" y="1869"/>
                  </a:lnTo>
                  <a:lnTo>
                    <a:pt x="4679" y="560"/>
                  </a:lnTo>
                  <a:lnTo>
                    <a:pt x="3048" y="191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495399" y="558714"/>
              <a:ext cx="149292" cy="59653"/>
            </a:xfrm>
            <a:custGeom>
              <a:avLst/>
              <a:gdLst/>
              <a:ahLst/>
              <a:cxnLst/>
              <a:rect l="l" t="t" r="r" b="b"/>
              <a:pathLst>
                <a:path w="4680" h="1870" extrusionOk="0">
                  <a:moveTo>
                    <a:pt x="2489" y="0"/>
                  </a:moveTo>
                  <a:lnTo>
                    <a:pt x="1631" y="191"/>
                  </a:lnTo>
                  <a:lnTo>
                    <a:pt x="0" y="572"/>
                  </a:lnTo>
                  <a:lnTo>
                    <a:pt x="2191" y="1869"/>
                  </a:lnTo>
                  <a:lnTo>
                    <a:pt x="4679" y="1298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2267609" y="723162"/>
              <a:ext cx="121571" cy="63832"/>
            </a:xfrm>
            <a:custGeom>
              <a:avLst/>
              <a:gdLst/>
              <a:ahLst/>
              <a:cxnLst/>
              <a:rect l="l" t="t" r="r" b="b"/>
              <a:pathLst>
                <a:path w="3811" h="2001" extrusionOk="0">
                  <a:moveTo>
                    <a:pt x="3811" y="0"/>
                  </a:moveTo>
                  <a:cubicBezTo>
                    <a:pt x="3323" y="36"/>
                    <a:pt x="2846" y="72"/>
                    <a:pt x="2370" y="167"/>
                  </a:cubicBezTo>
                  <a:cubicBezTo>
                    <a:pt x="2251" y="203"/>
                    <a:pt x="2120" y="227"/>
                    <a:pt x="2001" y="274"/>
                  </a:cubicBezTo>
                  <a:cubicBezTo>
                    <a:pt x="1144" y="560"/>
                    <a:pt x="370" y="1167"/>
                    <a:pt x="1" y="2001"/>
                  </a:cubicBezTo>
                  <a:cubicBezTo>
                    <a:pt x="142" y="1965"/>
                    <a:pt x="286" y="1953"/>
                    <a:pt x="433" y="1953"/>
                  </a:cubicBezTo>
                  <a:cubicBezTo>
                    <a:pt x="704" y="1953"/>
                    <a:pt x="982" y="1993"/>
                    <a:pt x="1258" y="1993"/>
                  </a:cubicBezTo>
                  <a:cubicBezTo>
                    <a:pt x="1375" y="1993"/>
                    <a:pt x="1492" y="1986"/>
                    <a:pt x="1608" y="1965"/>
                  </a:cubicBezTo>
                  <a:cubicBezTo>
                    <a:pt x="2668" y="1763"/>
                    <a:pt x="3037" y="620"/>
                    <a:pt x="38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030234" y="723162"/>
              <a:ext cx="121571" cy="63832"/>
            </a:xfrm>
            <a:custGeom>
              <a:avLst/>
              <a:gdLst/>
              <a:ahLst/>
              <a:cxnLst/>
              <a:rect l="l" t="t" r="r" b="b"/>
              <a:pathLst>
                <a:path w="3811" h="2001" extrusionOk="0">
                  <a:moveTo>
                    <a:pt x="0" y="0"/>
                  </a:moveTo>
                  <a:lnTo>
                    <a:pt x="0" y="0"/>
                  </a:lnTo>
                  <a:cubicBezTo>
                    <a:pt x="774" y="620"/>
                    <a:pt x="1131" y="1763"/>
                    <a:pt x="2203" y="1965"/>
                  </a:cubicBezTo>
                  <a:cubicBezTo>
                    <a:pt x="2319" y="1986"/>
                    <a:pt x="2436" y="1993"/>
                    <a:pt x="2552" y="1993"/>
                  </a:cubicBezTo>
                  <a:cubicBezTo>
                    <a:pt x="2826" y="1993"/>
                    <a:pt x="3102" y="1953"/>
                    <a:pt x="3373" y="1953"/>
                  </a:cubicBezTo>
                  <a:cubicBezTo>
                    <a:pt x="3520" y="1953"/>
                    <a:pt x="3666" y="1965"/>
                    <a:pt x="3810" y="2001"/>
                  </a:cubicBezTo>
                  <a:cubicBezTo>
                    <a:pt x="3441" y="1167"/>
                    <a:pt x="2667" y="560"/>
                    <a:pt x="1798" y="274"/>
                  </a:cubicBezTo>
                  <a:cubicBezTo>
                    <a:pt x="1679" y="227"/>
                    <a:pt x="1560" y="203"/>
                    <a:pt x="1441" y="167"/>
                  </a:cubicBezTo>
                  <a:cubicBezTo>
                    <a:pt x="965" y="72"/>
                    <a:pt x="477" y="3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2540712" y="554152"/>
              <a:ext cx="149292" cy="59653"/>
            </a:xfrm>
            <a:custGeom>
              <a:avLst/>
              <a:gdLst/>
              <a:ahLst/>
              <a:cxnLst/>
              <a:rect l="l" t="t" r="r" b="b"/>
              <a:pathLst>
                <a:path w="4680" h="1870" extrusionOk="0">
                  <a:moveTo>
                    <a:pt x="2191" y="0"/>
                  </a:moveTo>
                  <a:lnTo>
                    <a:pt x="0" y="1298"/>
                  </a:lnTo>
                  <a:lnTo>
                    <a:pt x="2489" y="1869"/>
                  </a:lnTo>
                  <a:lnTo>
                    <a:pt x="4680" y="560"/>
                  </a:lnTo>
                  <a:lnTo>
                    <a:pt x="3048" y="191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823612" y="558714"/>
              <a:ext cx="149292" cy="59653"/>
            </a:xfrm>
            <a:custGeom>
              <a:avLst/>
              <a:gdLst/>
              <a:ahLst/>
              <a:cxnLst/>
              <a:rect l="l" t="t" r="r" b="b"/>
              <a:pathLst>
                <a:path w="4680" h="1870" extrusionOk="0">
                  <a:moveTo>
                    <a:pt x="2489" y="0"/>
                  </a:moveTo>
                  <a:lnTo>
                    <a:pt x="1632" y="191"/>
                  </a:lnTo>
                  <a:lnTo>
                    <a:pt x="0" y="572"/>
                  </a:lnTo>
                  <a:lnTo>
                    <a:pt x="2191" y="1869"/>
                  </a:lnTo>
                  <a:lnTo>
                    <a:pt x="4680" y="1298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267609" y="4323838"/>
              <a:ext cx="121571" cy="63449"/>
            </a:xfrm>
            <a:custGeom>
              <a:avLst/>
              <a:gdLst/>
              <a:ahLst/>
              <a:cxnLst/>
              <a:rect l="l" t="t" r="r" b="b"/>
              <a:pathLst>
                <a:path w="3811" h="1989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34"/>
                    <a:pt x="1144" y="1441"/>
                    <a:pt x="2001" y="1727"/>
                  </a:cubicBezTo>
                  <a:cubicBezTo>
                    <a:pt x="2120" y="1763"/>
                    <a:pt x="2251" y="1798"/>
                    <a:pt x="2370" y="1822"/>
                  </a:cubicBezTo>
                  <a:cubicBezTo>
                    <a:pt x="2846" y="1929"/>
                    <a:pt x="3323" y="1965"/>
                    <a:pt x="3811" y="1989"/>
                  </a:cubicBezTo>
                  <a:cubicBezTo>
                    <a:pt x="3037" y="1382"/>
                    <a:pt x="2668" y="227"/>
                    <a:pt x="1608" y="36"/>
                  </a:cubicBezTo>
                  <a:cubicBezTo>
                    <a:pt x="1492" y="16"/>
                    <a:pt x="1375" y="8"/>
                    <a:pt x="1258" y="8"/>
                  </a:cubicBezTo>
                  <a:cubicBezTo>
                    <a:pt x="982" y="8"/>
                    <a:pt x="704" y="48"/>
                    <a:pt x="433" y="48"/>
                  </a:cubicBezTo>
                  <a:cubicBezTo>
                    <a:pt x="286" y="48"/>
                    <a:pt x="142" y="3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030234" y="4323838"/>
              <a:ext cx="121571" cy="63449"/>
            </a:xfrm>
            <a:custGeom>
              <a:avLst/>
              <a:gdLst/>
              <a:ahLst/>
              <a:cxnLst/>
              <a:rect l="l" t="t" r="r" b="b"/>
              <a:pathLst>
                <a:path w="3811" h="1989" extrusionOk="0">
                  <a:moveTo>
                    <a:pt x="3810" y="0"/>
                  </a:moveTo>
                  <a:lnTo>
                    <a:pt x="3810" y="0"/>
                  </a:lnTo>
                  <a:cubicBezTo>
                    <a:pt x="3666" y="36"/>
                    <a:pt x="3520" y="48"/>
                    <a:pt x="3373" y="48"/>
                  </a:cubicBezTo>
                  <a:cubicBezTo>
                    <a:pt x="3102" y="48"/>
                    <a:pt x="2826" y="8"/>
                    <a:pt x="2552" y="8"/>
                  </a:cubicBezTo>
                  <a:cubicBezTo>
                    <a:pt x="2436" y="8"/>
                    <a:pt x="2319" y="16"/>
                    <a:pt x="2203" y="36"/>
                  </a:cubicBezTo>
                  <a:cubicBezTo>
                    <a:pt x="1131" y="227"/>
                    <a:pt x="774" y="1382"/>
                    <a:pt x="0" y="1989"/>
                  </a:cubicBezTo>
                  <a:cubicBezTo>
                    <a:pt x="477" y="1965"/>
                    <a:pt x="965" y="1929"/>
                    <a:pt x="1441" y="1822"/>
                  </a:cubicBezTo>
                  <a:cubicBezTo>
                    <a:pt x="1560" y="1798"/>
                    <a:pt x="1679" y="1763"/>
                    <a:pt x="1798" y="1727"/>
                  </a:cubicBezTo>
                  <a:cubicBezTo>
                    <a:pt x="2667" y="1441"/>
                    <a:pt x="3441" y="834"/>
                    <a:pt x="3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540712" y="4497027"/>
              <a:ext cx="149292" cy="59653"/>
            </a:xfrm>
            <a:custGeom>
              <a:avLst/>
              <a:gdLst/>
              <a:ahLst/>
              <a:cxnLst/>
              <a:rect l="l" t="t" r="r" b="b"/>
              <a:pathLst>
                <a:path w="4680" h="1870" extrusionOk="0">
                  <a:moveTo>
                    <a:pt x="2489" y="1"/>
                  </a:moveTo>
                  <a:lnTo>
                    <a:pt x="0" y="572"/>
                  </a:lnTo>
                  <a:lnTo>
                    <a:pt x="2191" y="1870"/>
                  </a:lnTo>
                  <a:lnTo>
                    <a:pt x="3048" y="1679"/>
                  </a:lnTo>
                  <a:lnTo>
                    <a:pt x="4680" y="1310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823612" y="4492465"/>
              <a:ext cx="149292" cy="59685"/>
            </a:xfrm>
            <a:custGeom>
              <a:avLst/>
              <a:gdLst/>
              <a:ahLst/>
              <a:cxnLst/>
              <a:rect l="l" t="t" r="r" b="b"/>
              <a:pathLst>
                <a:path w="4680" h="1871" extrusionOk="0">
                  <a:moveTo>
                    <a:pt x="2191" y="1"/>
                  </a:moveTo>
                  <a:lnTo>
                    <a:pt x="0" y="1299"/>
                  </a:lnTo>
                  <a:lnTo>
                    <a:pt x="1632" y="1668"/>
                  </a:lnTo>
                  <a:lnTo>
                    <a:pt x="2489" y="1870"/>
                  </a:lnTo>
                  <a:lnTo>
                    <a:pt x="4680" y="560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939396" y="4328399"/>
              <a:ext cx="121571" cy="63832"/>
            </a:xfrm>
            <a:custGeom>
              <a:avLst/>
              <a:gdLst/>
              <a:ahLst/>
              <a:cxnLst/>
              <a:rect l="l" t="t" r="r" b="b"/>
              <a:pathLst>
                <a:path w="3811" h="2001" extrusionOk="0">
                  <a:moveTo>
                    <a:pt x="1" y="0"/>
                  </a:moveTo>
                  <a:lnTo>
                    <a:pt x="1" y="0"/>
                  </a:lnTo>
                  <a:cubicBezTo>
                    <a:pt x="370" y="846"/>
                    <a:pt x="1144" y="1453"/>
                    <a:pt x="2001" y="1727"/>
                  </a:cubicBezTo>
                  <a:cubicBezTo>
                    <a:pt x="2120" y="1774"/>
                    <a:pt x="2251" y="1798"/>
                    <a:pt x="2370" y="1834"/>
                  </a:cubicBezTo>
                  <a:cubicBezTo>
                    <a:pt x="2834" y="1929"/>
                    <a:pt x="3323" y="1965"/>
                    <a:pt x="3811" y="2001"/>
                  </a:cubicBezTo>
                  <a:cubicBezTo>
                    <a:pt x="3025" y="1393"/>
                    <a:pt x="2668" y="238"/>
                    <a:pt x="1608" y="48"/>
                  </a:cubicBezTo>
                  <a:cubicBezTo>
                    <a:pt x="1485" y="26"/>
                    <a:pt x="1360" y="19"/>
                    <a:pt x="1235" y="19"/>
                  </a:cubicBezTo>
                  <a:cubicBezTo>
                    <a:pt x="975" y="19"/>
                    <a:pt x="714" y="50"/>
                    <a:pt x="459" y="50"/>
                  </a:cubicBezTo>
                  <a:cubicBezTo>
                    <a:pt x="303" y="50"/>
                    <a:pt x="150" y="3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702021" y="4328399"/>
              <a:ext cx="121571" cy="63832"/>
            </a:xfrm>
            <a:custGeom>
              <a:avLst/>
              <a:gdLst/>
              <a:ahLst/>
              <a:cxnLst/>
              <a:rect l="l" t="t" r="r" b="b"/>
              <a:pathLst>
                <a:path w="3811" h="2001" extrusionOk="0">
                  <a:moveTo>
                    <a:pt x="3810" y="0"/>
                  </a:moveTo>
                  <a:lnTo>
                    <a:pt x="3810" y="0"/>
                  </a:lnTo>
                  <a:cubicBezTo>
                    <a:pt x="3657" y="39"/>
                    <a:pt x="3503" y="50"/>
                    <a:pt x="3347" y="50"/>
                  </a:cubicBezTo>
                  <a:cubicBezTo>
                    <a:pt x="3091" y="50"/>
                    <a:pt x="2833" y="19"/>
                    <a:pt x="2575" y="19"/>
                  </a:cubicBezTo>
                  <a:cubicBezTo>
                    <a:pt x="2451" y="19"/>
                    <a:pt x="2326" y="26"/>
                    <a:pt x="2203" y="48"/>
                  </a:cubicBezTo>
                  <a:cubicBezTo>
                    <a:pt x="1131" y="238"/>
                    <a:pt x="774" y="1393"/>
                    <a:pt x="0" y="2001"/>
                  </a:cubicBezTo>
                  <a:cubicBezTo>
                    <a:pt x="477" y="1965"/>
                    <a:pt x="965" y="1929"/>
                    <a:pt x="1441" y="1834"/>
                  </a:cubicBezTo>
                  <a:cubicBezTo>
                    <a:pt x="1560" y="1798"/>
                    <a:pt x="1679" y="1774"/>
                    <a:pt x="1798" y="1727"/>
                  </a:cubicBezTo>
                  <a:cubicBezTo>
                    <a:pt x="2667" y="1453"/>
                    <a:pt x="3441" y="846"/>
                    <a:pt x="3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7212499" y="4516008"/>
              <a:ext cx="149292" cy="59685"/>
            </a:xfrm>
            <a:custGeom>
              <a:avLst/>
              <a:gdLst/>
              <a:ahLst/>
              <a:cxnLst/>
              <a:rect l="l" t="t" r="r" b="b"/>
              <a:pathLst>
                <a:path w="4680" h="1871" extrusionOk="0">
                  <a:moveTo>
                    <a:pt x="2489" y="1"/>
                  </a:moveTo>
                  <a:lnTo>
                    <a:pt x="0" y="572"/>
                  </a:lnTo>
                  <a:lnTo>
                    <a:pt x="2191" y="1870"/>
                  </a:lnTo>
                  <a:lnTo>
                    <a:pt x="3048" y="1680"/>
                  </a:lnTo>
                  <a:lnTo>
                    <a:pt x="4679" y="131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495399" y="4511478"/>
              <a:ext cx="149292" cy="59653"/>
            </a:xfrm>
            <a:custGeom>
              <a:avLst/>
              <a:gdLst/>
              <a:ahLst/>
              <a:cxnLst/>
              <a:rect l="l" t="t" r="r" b="b"/>
              <a:pathLst>
                <a:path w="4680" h="1870" extrusionOk="0">
                  <a:moveTo>
                    <a:pt x="2191" y="0"/>
                  </a:moveTo>
                  <a:lnTo>
                    <a:pt x="0" y="1298"/>
                  </a:lnTo>
                  <a:lnTo>
                    <a:pt x="1631" y="1667"/>
                  </a:lnTo>
                  <a:lnTo>
                    <a:pt x="2489" y="1869"/>
                  </a:lnTo>
                  <a:lnTo>
                    <a:pt x="4679" y="560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7655347" y="4402473"/>
              <a:ext cx="232487" cy="445515"/>
            </a:xfrm>
            <a:custGeom>
              <a:avLst/>
              <a:gdLst/>
              <a:ahLst/>
              <a:cxnLst/>
              <a:rect l="l" t="t" r="r" b="b"/>
              <a:pathLst>
                <a:path w="7288" h="13966" extrusionOk="0">
                  <a:moveTo>
                    <a:pt x="1846" y="0"/>
                  </a:moveTo>
                  <a:cubicBezTo>
                    <a:pt x="1844" y="6"/>
                    <a:pt x="1843" y="13"/>
                    <a:pt x="1841" y="19"/>
                  </a:cubicBezTo>
                  <a:lnTo>
                    <a:pt x="1841" y="19"/>
                  </a:lnTo>
                  <a:cubicBezTo>
                    <a:pt x="1843" y="13"/>
                    <a:pt x="1845" y="6"/>
                    <a:pt x="1846" y="0"/>
                  </a:cubicBezTo>
                  <a:close/>
                  <a:moveTo>
                    <a:pt x="1841" y="19"/>
                  </a:moveTo>
                  <a:cubicBezTo>
                    <a:pt x="1750" y="299"/>
                    <a:pt x="1450" y="601"/>
                    <a:pt x="1311" y="857"/>
                  </a:cubicBezTo>
                  <a:cubicBezTo>
                    <a:pt x="1132" y="1167"/>
                    <a:pt x="977" y="1488"/>
                    <a:pt x="858" y="1822"/>
                  </a:cubicBezTo>
                  <a:cubicBezTo>
                    <a:pt x="1" y="4131"/>
                    <a:pt x="822" y="6465"/>
                    <a:pt x="2799" y="7882"/>
                  </a:cubicBezTo>
                  <a:cubicBezTo>
                    <a:pt x="3728" y="8549"/>
                    <a:pt x="4859" y="9108"/>
                    <a:pt x="5442" y="10144"/>
                  </a:cubicBezTo>
                  <a:cubicBezTo>
                    <a:pt x="5704" y="10585"/>
                    <a:pt x="5871" y="11287"/>
                    <a:pt x="5764" y="11799"/>
                  </a:cubicBezTo>
                  <a:cubicBezTo>
                    <a:pt x="5679" y="12202"/>
                    <a:pt x="5321" y="12567"/>
                    <a:pt x="4924" y="12567"/>
                  </a:cubicBezTo>
                  <a:cubicBezTo>
                    <a:pt x="4875" y="12567"/>
                    <a:pt x="4825" y="12561"/>
                    <a:pt x="4775" y="12549"/>
                  </a:cubicBezTo>
                  <a:cubicBezTo>
                    <a:pt x="4871" y="12073"/>
                    <a:pt x="4466" y="11573"/>
                    <a:pt x="3978" y="11525"/>
                  </a:cubicBezTo>
                  <a:cubicBezTo>
                    <a:pt x="3943" y="11521"/>
                    <a:pt x="3908" y="11519"/>
                    <a:pt x="3873" y="11519"/>
                  </a:cubicBezTo>
                  <a:cubicBezTo>
                    <a:pt x="3423" y="11519"/>
                    <a:pt x="3004" y="11869"/>
                    <a:pt x="2882" y="12311"/>
                  </a:cubicBezTo>
                  <a:cubicBezTo>
                    <a:pt x="2751" y="12787"/>
                    <a:pt x="2954" y="13311"/>
                    <a:pt x="3335" y="13621"/>
                  </a:cubicBezTo>
                  <a:cubicBezTo>
                    <a:pt x="3622" y="13854"/>
                    <a:pt x="3990" y="13966"/>
                    <a:pt x="4358" y="13966"/>
                  </a:cubicBezTo>
                  <a:cubicBezTo>
                    <a:pt x="4478" y="13966"/>
                    <a:pt x="4599" y="13954"/>
                    <a:pt x="4716" y="13930"/>
                  </a:cubicBezTo>
                  <a:cubicBezTo>
                    <a:pt x="6109" y="13633"/>
                    <a:pt x="6764" y="12097"/>
                    <a:pt x="6657" y="10799"/>
                  </a:cubicBezTo>
                  <a:cubicBezTo>
                    <a:pt x="6490" y="8668"/>
                    <a:pt x="5025" y="6406"/>
                    <a:pt x="3144" y="5405"/>
                  </a:cubicBezTo>
                  <a:lnTo>
                    <a:pt x="3144" y="5405"/>
                  </a:lnTo>
                  <a:cubicBezTo>
                    <a:pt x="3592" y="5538"/>
                    <a:pt x="4065" y="5623"/>
                    <a:pt x="4527" y="5623"/>
                  </a:cubicBezTo>
                  <a:cubicBezTo>
                    <a:pt x="5269" y="5623"/>
                    <a:pt x="5983" y="5404"/>
                    <a:pt x="6526" y="4810"/>
                  </a:cubicBezTo>
                  <a:cubicBezTo>
                    <a:pt x="6561" y="4774"/>
                    <a:pt x="6585" y="4727"/>
                    <a:pt x="6621" y="4691"/>
                  </a:cubicBezTo>
                  <a:cubicBezTo>
                    <a:pt x="7049" y="4167"/>
                    <a:pt x="7288" y="3453"/>
                    <a:pt x="7276" y="2774"/>
                  </a:cubicBezTo>
                  <a:cubicBezTo>
                    <a:pt x="7276" y="2429"/>
                    <a:pt x="7204" y="2048"/>
                    <a:pt x="6978" y="1762"/>
                  </a:cubicBezTo>
                  <a:cubicBezTo>
                    <a:pt x="6809" y="1549"/>
                    <a:pt x="6506" y="1420"/>
                    <a:pt x="6224" y="1420"/>
                  </a:cubicBezTo>
                  <a:cubicBezTo>
                    <a:pt x="5909" y="1420"/>
                    <a:pt x="5623" y="1581"/>
                    <a:pt x="5585" y="1965"/>
                  </a:cubicBezTo>
                  <a:cubicBezTo>
                    <a:pt x="5537" y="2357"/>
                    <a:pt x="5823" y="2703"/>
                    <a:pt x="6204" y="2738"/>
                  </a:cubicBezTo>
                  <a:cubicBezTo>
                    <a:pt x="6233" y="2742"/>
                    <a:pt x="6262" y="2744"/>
                    <a:pt x="6291" y="2744"/>
                  </a:cubicBezTo>
                  <a:cubicBezTo>
                    <a:pt x="6540" y="2744"/>
                    <a:pt x="6755" y="2608"/>
                    <a:pt x="6883" y="2405"/>
                  </a:cubicBezTo>
                  <a:lnTo>
                    <a:pt x="6883" y="2405"/>
                  </a:lnTo>
                  <a:cubicBezTo>
                    <a:pt x="6752" y="3239"/>
                    <a:pt x="6121" y="4012"/>
                    <a:pt x="5299" y="4262"/>
                  </a:cubicBezTo>
                  <a:cubicBezTo>
                    <a:pt x="5069" y="4334"/>
                    <a:pt x="4832" y="4368"/>
                    <a:pt x="4594" y="4368"/>
                  </a:cubicBezTo>
                  <a:cubicBezTo>
                    <a:pt x="3723" y="4368"/>
                    <a:pt x="2846" y="3916"/>
                    <a:pt x="2323" y="3215"/>
                  </a:cubicBezTo>
                  <a:cubicBezTo>
                    <a:pt x="1660" y="2315"/>
                    <a:pt x="1515" y="1086"/>
                    <a:pt x="1841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8260411" y="4663007"/>
              <a:ext cx="101059" cy="127760"/>
            </a:xfrm>
            <a:custGeom>
              <a:avLst/>
              <a:gdLst/>
              <a:ahLst/>
              <a:cxnLst/>
              <a:rect l="l" t="t" r="r" b="b"/>
              <a:pathLst>
                <a:path w="3168" h="4005" extrusionOk="0">
                  <a:moveTo>
                    <a:pt x="3037" y="1"/>
                  </a:moveTo>
                  <a:cubicBezTo>
                    <a:pt x="3013" y="251"/>
                    <a:pt x="2858" y="703"/>
                    <a:pt x="2739" y="941"/>
                  </a:cubicBezTo>
                  <a:cubicBezTo>
                    <a:pt x="2596" y="1215"/>
                    <a:pt x="2394" y="1477"/>
                    <a:pt x="2144" y="1668"/>
                  </a:cubicBezTo>
                  <a:cubicBezTo>
                    <a:pt x="1798" y="1930"/>
                    <a:pt x="1382" y="2096"/>
                    <a:pt x="1132" y="2441"/>
                  </a:cubicBezTo>
                  <a:cubicBezTo>
                    <a:pt x="929" y="2715"/>
                    <a:pt x="870" y="3061"/>
                    <a:pt x="727" y="3370"/>
                  </a:cubicBezTo>
                  <a:cubicBezTo>
                    <a:pt x="596" y="3680"/>
                    <a:pt x="346" y="3989"/>
                    <a:pt x="1" y="4001"/>
                  </a:cubicBezTo>
                  <a:cubicBezTo>
                    <a:pt x="48" y="4004"/>
                    <a:pt x="96" y="4005"/>
                    <a:pt x="143" y="4005"/>
                  </a:cubicBezTo>
                  <a:cubicBezTo>
                    <a:pt x="1036" y="4005"/>
                    <a:pt x="1924" y="3583"/>
                    <a:pt x="2489" y="2882"/>
                  </a:cubicBezTo>
                  <a:cubicBezTo>
                    <a:pt x="2846" y="2453"/>
                    <a:pt x="3061" y="1918"/>
                    <a:pt x="3132" y="1370"/>
                  </a:cubicBezTo>
                  <a:cubicBezTo>
                    <a:pt x="3168" y="1072"/>
                    <a:pt x="3156" y="227"/>
                    <a:pt x="3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7928833" y="4120247"/>
              <a:ext cx="503669" cy="493397"/>
            </a:xfrm>
            <a:custGeom>
              <a:avLst/>
              <a:gdLst/>
              <a:ahLst/>
              <a:cxnLst/>
              <a:rect l="l" t="t" r="r" b="b"/>
              <a:pathLst>
                <a:path w="15789" h="15467" extrusionOk="0">
                  <a:moveTo>
                    <a:pt x="10736" y="1"/>
                  </a:moveTo>
                  <a:cubicBezTo>
                    <a:pt x="10498" y="1"/>
                    <a:pt x="10260" y="20"/>
                    <a:pt x="10026" y="60"/>
                  </a:cubicBezTo>
                  <a:cubicBezTo>
                    <a:pt x="8621" y="298"/>
                    <a:pt x="7370" y="1263"/>
                    <a:pt x="6811" y="2572"/>
                  </a:cubicBezTo>
                  <a:cubicBezTo>
                    <a:pt x="6382" y="3608"/>
                    <a:pt x="6442" y="4930"/>
                    <a:pt x="7239" y="5728"/>
                  </a:cubicBezTo>
                  <a:cubicBezTo>
                    <a:pt x="7574" y="6062"/>
                    <a:pt x="8052" y="6212"/>
                    <a:pt x="8539" y="6212"/>
                  </a:cubicBezTo>
                  <a:cubicBezTo>
                    <a:pt x="9715" y="6212"/>
                    <a:pt x="10939" y="5336"/>
                    <a:pt x="10299" y="4073"/>
                  </a:cubicBezTo>
                  <a:cubicBezTo>
                    <a:pt x="10075" y="3645"/>
                    <a:pt x="9599" y="3357"/>
                    <a:pt x="9115" y="3357"/>
                  </a:cubicBezTo>
                  <a:cubicBezTo>
                    <a:pt x="9034" y="3357"/>
                    <a:pt x="8952" y="3365"/>
                    <a:pt x="8871" y="3382"/>
                  </a:cubicBezTo>
                  <a:cubicBezTo>
                    <a:pt x="8311" y="3489"/>
                    <a:pt x="7859" y="4025"/>
                    <a:pt x="7859" y="4597"/>
                  </a:cubicBezTo>
                  <a:cubicBezTo>
                    <a:pt x="7716" y="4346"/>
                    <a:pt x="7620" y="4085"/>
                    <a:pt x="7573" y="3811"/>
                  </a:cubicBezTo>
                  <a:cubicBezTo>
                    <a:pt x="7466" y="3120"/>
                    <a:pt x="7692" y="2382"/>
                    <a:pt x="8204" y="1894"/>
                  </a:cubicBezTo>
                  <a:cubicBezTo>
                    <a:pt x="8774" y="1359"/>
                    <a:pt x="9572" y="1108"/>
                    <a:pt x="10352" y="1108"/>
                  </a:cubicBezTo>
                  <a:cubicBezTo>
                    <a:pt x="10370" y="1108"/>
                    <a:pt x="10388" y="1108"/>
                    <a:pt x="10407" y="1108"/>
                  </a:cubicBezTo>
                  <a:cubicBezTo>
                    <a:pt x="12562" y="1120"/>
                    <a:pt x="14467" y="3049"/>
                    <a:pt x="14609" y="5192"/>
                  </a:cubicBezTo>
                  <a:cubicBezTo>
                    <a:pt x="14705" y="6632"/>
                    <a:pt x="14050" y="8049"/>
                    <a:pt x="13014" y="9026"/>
                  </a:cubicBezTo>
                  <a:cubicBezTo>
                    <a:pt x="11663" y="10301"/>
                    <a:pt x="9730" y="10881"/>
                    <a:pt x="7841" y="10881"/>
                  </a:cubicBezTo>
                  <a:cubicBezTo>
                    <a:pt x="7067" y="10881"/>
                    <a:pt x="6301" y="10784"/>
                    <a:pt x="5584" y="10597"/>
                  </a:cubicBezTo>
                  <a:cubicBezTo>
                    <a:pt x="4763" y="10383"/>
                    <a:pt x="4108" y="9859"/>
                    <a:pt x="3263" y="9704"/>
                  </a:cubicBezTo>
                  <a:cubicBezTo>
                    <a:pt x="2994" y="9658"/>
                    <a:pt x="2720" y="9632"/>
                    <a:pt x="2444" y="9632"/>
                  </a:cubicBezTo>
                  <a:cubicBezTo>
                    <a:pt x="2292" y="9632"/>
                    <a:pt x="2141" y="9640"/>
                    <a:pt x="1989" y="9657"/>
                  </a:cubicBezTo>
                  <a:cubicBezTo>
                    <a:pt x="1882" y="9669"/>
                    <a:pt x="810" y="9930"/>
                    <a:pt x="822" y="9954"/>
                  </a:cubicBezTo>
                  <a:cubicBezTo>
                    <a:pt x="1405" y="10823"/>
                    <a:pt x="2429" y="11383"/>
                    <a:pt x="3477" y="11419"/>
                  </a:cubicBezTo>
                  <a:cubicBezTo>
                    <a:pt x="2489" y="11454"/>
                    <a:pt x="1536" y="11943"/>
                    <a:pt x="905" y="12693"/>
                  </a:cubicBezTo>
                  <a:cubicBezTo>
                    <a:pt x="286" y="13455"/>
                    <a:pt x="0" y="14491"/>
                    <a:pt x="143" y="15467"/>
                  </a:cubicBezTo>
                  <a:cubicBezTo>
                    <a:pt x="1417" y="14157"/>
                    <a:pt x="3525" y="12300"/>
                    <a:pt x="5406" y="12002"/>
                  </a:cubicBezTo>
                  <a:cubicBezTo>
                    <a:pt x="7311" y="11705"/>
                    <a:pt x="9133" y="11847"/>
                    <a:pt x="10990" y="11085"/>
                  </a:cubicBezTo>
                  <a:cubicBezTo>
                    <a:pt x="12859" y="10311"/>
                    <a:pt x="14467" y="8811"/>
                    <a:pt x="15121" y="6906"/>
                  </a:cubicBezTo>
                  <a:cubicBezTo>
                    <a:pt x="15788" y="4989"/>
                    <a:pt x="15383" y="2692"/>
                    <a:pt x="13931" y="1287"/>
                  </a:cubicBezTo>
                  <a:cubicBezTo>
                    <a:pt x="13079" y="475"/>
                    <a:pt x="11907" y="1"/>
                    <a:pt x="107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7887043" y="4556299"/>
              <a:ext cx="182340" cy="270480"/>
            </a:xfrm>
            <a:custGeom>
              <a:avLst/>
              <a:gdLst/>
              <a:ahLst/>
              <a:cxnLst/>
              <a:rect l="l" t="t" r="r" b="b"/>
              <a:pathLst>
                <a:path w="5716" h="8479" extrusionOk="0">
                  <a:moveTo>
                    <a:pt x="3811" y="0"/>
                  </a:moveTo>
                  <a:cubicBezTo>
                    <a:pt x="2561" y="964"/>
                    <a:pt x="1108" y="2334"/>
                    <a:pt x="489" y="3810"/>
                  </a:cubicBezTo>
                  <a:cubicBezTo>
                    <a:pt x="1" y="4941"/>
                    <a:pt x="1" y="6334"/>
                    <a:pt x="727" y="7334"/>
                  </a:cubicBezTo>
                  <a:cubicBezTo>
                    <a:pt x="1227" y="8025"/>
                    <a:pt x="2061" y="8453"/>
                    <a:pt x="2918" y="8477"/>
                  </a:cubicBezTo>
                  <a:cubicBezTo>
                    <a:pt x="2942" y="8478"/>
                    <a:pt x="2967" y="8478"/>
                    <a:pt x="2992" y="8478"/>
                  </a:cubicBezTo>
                  <a:cubicBezTo>
                    <a:pt x="3823" y="8478"/>
                    <a:pt x="4636" y="8089"/>
                    <a:pt x="5168" y="7453"/>
                  </a:cubicBezTo>
                  <a:cubicBezTo>
                    <a:pt x="5490" y="7049"/>
                    <a:pt x="5716" y="6548"/>
                    <a:pt x="5704" y="6025"/>
                  </a:cubicBezTo>
                  <a:cubicBezTo>
                    <a:pt x="5704" y="5513"/>
                    <a:pt x="5454" y="4989"/>
                    <a:pt x="5025" y="4703"/>
                  </a:cubicBezTo>
                  <a:cubicBezTo>
                    <a:pt x="4819" y="4566"/>
                    <a:pt x="4569" y="4494"/>
                    <a:pt x="4320" y="4494"/>
                  </a:cubicBezTo>
                  <a:cubicBezTo>
                    <a:pt x="4051" y="4494"/>
                    <a:pt x="3783" y="4578"/>
                    <a:pt x="3573" y="4751"/>
                  </a:cubicBezTo>
                  <a:cubicBezTo>
                    <a:pt x="3180" y="5084"/>
                    <a:pt x="3073" y="5739"/>
                    <a:pt x="3406" y="6144"/>
                  </a:cubicBezTo>
                  <a:cubicBezTo>
                    <a:pt x="3567" y="6340"/>
                    <a:pt x="3826" y="6441"/>
                    <a:pt x="4082" y="6441"/>
                  </a:cubicBezTo>
                  <a:cubicBezTo>
                    <a:pt x="4338" y="6441"/>
                    <a:pt x="4591" y="6340"/>
                    <a:pt x="4739" y="6132"/>
                  </a:cubicBezTo>
                  <a:lnTo>
                    <a:pt x="4739" y="6132"/>
                  </a:lnTo>
                  <a:cubicBezTo>
                    <a:pt x="4775" y="6751"/>
                    <a:pt x="4347" y="7346"/>
                    <a:pt x="3775" y="7596"/>
                  </a:cubicBezTo>
                  <a:cubicBezTo>
                    <a:pt x="3537" y="7697"/>
                    <a:pt x="3276" y="7745"/>
                    <a:pt x="3011" y="7745"/>
                  </a:cubicBezTo>
                  <a:cubicBezTo>
                    <a:pt x="2213" y="7745"/>
                    <a:pt x="1382" y="7314"/>
                    <a:pt x="1060" y="6608"/>
                  </a:cubicBezTo>
                  <a:cubicBezTo>
                    <a:pt x="596" y="5572"/>
                    <a:pt x="715" y="4322"/>
                    <a:pt x="1168" y="3310"/>
                  </a:cubicBezTo>
                  <a:cubicBezTo>
                    <a:pt x="1560" y="2441"/>
                    <a:pt x="2156" y="1691"/>
                    <a:pt x="2811" y="1000"/>
                  </a:cubicBezTo>
                  <a:cubicBezTo>
                    <a:pt x="3132" y="655"/>
                    <a:pt x="3477" y="322"/>
                    <a:pt x="38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8069739" y="4509437"/>
              <a:ext cx="315651" cy="364776"/>
            </a:xfrm>
            <a:custGeom>
              <a:avLst/>
              <a:gdLst/>
              <a:ahLst/>
              <a:cxnLst/>
              <a:rect l="l" t="t" r="r" b="b"/>
              <a:pathLst>
                <a:path w="9895" h="11435" extrusionOk="0">
                  <a:moveTo>
                    <a:pt x="6296" y="1"/>
                  </a:moveTo>
                  <a:cubicBezTo>
                    <a:pt x="5944" y="1"/>
                    <a:pt x="5591" y="68"/>
                    <a:pt x="5263" y="207"/>
                  </a:cubicBezTo>
                  <a:cubicBezTo>
                    <a:pt x="4346" y="588"/>
                    <a:pt x="3680" y="1540"/>
                    <a:pt x="3632" y="2541"/>
                  </a:cubicBezTo>
                  <a:cubicBezTo>
                    <a:pt x="3584" y="3541"/>
                    <a:pt x="4156" y="4541"/>
                    <a:pt x="5025" y="5017"/>
                  </a:cubicBezTo>
                  <a:cubicBezTo>
                    <a:pt x="4951" y="5016"/>
                    <a:pt x="4876" y="5015"/>
                    <a:pt x="4801" y="5015"/>
                  </a:cubicBezTo>
                  <a:cubicBezTo>
                    <a:pt x="4181" y="5015"/>
                    <a:pt x="3548" y="5065"/>
                    <a:pt x="2953" y="5267"/>
                  </a:cubicBezTo>
                  <a:cubicBezTo>
                    <a:pt x="2299" y="5493"/>
                    <a:pt x="1679" y="5934"/>
                    <a:pt x="1382" y="6565"/>
                  </a:cubicBezTo>
                  <a:cubicBezTo>
                    <a:pt x="989" y="7363"/>
                    <a:pt x="1156" y="8315"/>
                    <a:pt x="1156" y="9208"/>
                  </a:cubicBezTo>
                  <a:cubicBezTo>
                    <a:pt x="1156" y="10101"/>
                    <a:pt x="846" y="11149"/>
                    <a:pt x="1" y="11435"/>
                  </a:cubicBezTo>
                  <a:cubicBezTo>
                    <a:pt x="1215" y="11030"/>
                    <a:pt x="2358" y="10863"/>
                    <a:pt x="2561" y="9399"/>
                  </a:cubicBezTo>
                  <a:cubicBezTo>
                    <a:pt x="2644" y="8791"/>
                    <a:pt x="2608" y="8148"/>
                    <a:pt x="2846" y="7577"/>
                  </a:cubicBezTo>
                  <a:cubicBezTo>
                    <a:pt x="3311" y="6458"/>
                    <a:pt x="4644" y="6005"/>
                    <a:pt x="5835" y="5862"/>
                  </a:cubicBezTo>
                  <a:cubicBezTo>
                    <a:pt x="6811" y="5755"/>
                    <a:pt x="8287" y="5862"/>
                    <a:pt x="9026" y="5136"/>
                  </a:cubicBezTo>
                  <a:cubicBezTo>
                    <a:pt x="9704" y="4481"/>
                    <a:pt x="9895" y="3291"/>
                    <a:pt x="9657" y="2410"/>
                  </a:cubicBezTo>
                  <a:lnTo>
                    <a:pt x="9657" y="2410"/>
                  </a:lnTo>
                  <a:cubicBezTo>
                    <a:pt x="9514" y="3350"/>
                    <a:pt x="8895" y="4243"/>
                    <a:pt x="8014" y="4612"/>
                  </a:cubicBezTo>
                  <a:cubicBezTo>
                    <a:pt x="7730" y="4731"/>
                    <a:pt x="7422" y="4789"/>
                    <a:pt x="7114" y="4789"/>
                  </a:cubicBezTo>
                  <a:cubicBezTo>
                    <a:pt x="6464" y="4789"/>
                    <a:pt x="5814" y="4530"/>
                    <a:pt x="5394" y="4029"/>
                  </a:cubicBezTo>
                  <a:cubicBezTo>
                    <a:pt x="4787" y="3291"/>
                    <a:pt x="4835" y="2076"/>
                    <a:pt x="5549" y="1433"/>
                  </a:cubicBezTo>
                  <a:cubicBezTo>
                    <a:pt x="5840" y="1176"/>
                    <a:pt x="6229" y="1051"/>
                    <a:pt x="6618" y="1051"/>
                  </a:cubicBezTo>
                  <a:cubicBezTo>
                    <a:pt x="7183" y="1051"/>
                    <a:pt x="7751" y="1314"/>
                    <a:pt x="8025" y="1814"/>
                  </a:cubicBezTo>
                  <a:cubicBezTo>
                    <a:pt x="7867" y="1701"/>
                    <a:pt x="7670" y="1644"/>
                    <a:pt x="7474" y="1644"/>
                  </a:cubicBezTo>
                  <a:cubicBezTo>
                    <a:pt x="7259" y="1644"/>
                    <a:pt x="7045" y="1713"/>
                    <a:pt x="6882" y="1850"/>
                  </a:cubicBezTo>
                  <a:cubicBezTo>
                    <a:pt x="6561" y="2100"/>
                    <a:pt x="6442" y="2576"/>
                    <a:pt x="6597" y="2957"/>
                  </a:cubicBezTo>
                  <a:cubicBezTo>
                    <a:pt x="6755" y="3335"/>
                    <a:pt x="7172" y="3557"/>
                    <a:pt x="7585" y="3557"/>
                  </a:cubicBezTo>
                  <a:cubicBezTo>
                    <a:pt x="7732" y="3557"/>
                    <a:pt x="7879" y="3529"/>
                    <a:pt x="8014" y="3469"/>
                  </a:cubicBezTo>
                  <a:cubicBezTo>
                    <a:pt x="8526" y="3255"/>
                    <a:pt x="8835" y="2672"/>
                    <a:pt x="8823" y="2112"/>
                  </a:cubicBezTo>
                  <a:cubicBezTo>
                    <a:pt x="8799" y="1552"/>
                    <a:pt x="8502" y="1029"/>
                    <a:pt x="8073" y="659"/>
                  </a:cubicBezTo>
                  <a:cubicBezTo>
                    <a:pt x="7588" y="228"/>
                    <a:pt x="6943" y="1"/>
                    <a:pt x="62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8018474" y="4559329"/>
              <a:ext cx="123070" cy="87374"/>
            </a:xfrm>
            <a:custGeom>
              <a:avLst/>
              <a:gdLst/>
              <a:ahLst/>
              <a:cxnLst/>
              <a:rect l="l" t="t" r="r" b="b"/>
              <a:pathLst>
                <a:path w="3858" h="2739" extrusionOk="0">
                  <a:moveTo>
                    <a:pt x="3858" y="0"/>
                  </a:moveTo>
                  <a:lnTo>
                    <a:pt x="1381" y="596"/>
                  </a:lnTo>
                  <a:lnTo>
                    <a:pt x="0" y="2739"/>
                  </a:lnTo>
                  <a:lnTo>
                    <a:pt x="2477" y="2143"/>
                  </a:lnTo>
                  <a:lnTo>
                    <a:pt x="2953" y="1405"/>
                  </a:lnTo>
                  <a:lnTo>
                    <a:pt x="38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787089" y="301083"/>
              <a:ext cx="101059" cy="127759"/>
            </a:xfrm>
            <a:custGeom>
              <a:avLst/>
              <a:gdLst/>
              <a:ahLst/>
              <a:cxnLst/>
              <a:rect l="l" t="t" r="r" b="b"/>
              <a:pathLst>
                <a:path w="3168" h="4005" extrusionOk="0">
                  <a:moveTo>
                    <a:pt x="3025" y="0"/>
                  </a:moveTo>
                  <a:cubicBezTo>
                    <a:pt x="2132" y="0"/>
                    <a:pt x="1244" y="422"/>
                    <a:pt x="679" y="1123"/>
                  </a:cubicBezTo>
                  <a:cubicBezTo>
                    <a:pt x="322" y="1551"/>
                    <a:pt x="107" y="2087"/>
                    <a:pt x="36" y="2635"/>
                  </a:cubicBezTo>
                  <a:cubicBezTo>
                    <a:pt x="0" y="2933"/>
                    <a:pt x="24" y="3778"/>
                    <a:pt x="131" y="4004"/>
                  </a:cubicBezTo>
                  <a:cubicBezTo>
                    <a:pt x="167" y="3754"/>
                    <a:pt x="310" y="3302"/>
                    <a:pt x="429" y="3075"/>
                  </a:cubicBezTo>
                  <a:cubicBezTo>
                    <a:pt x="572" y="2790"/>
                    <a:pt x="774" y="2540"/>
                    <a:pt x="1024" y="2337"/>
                  </a:cubicBezTo>
                  <a:cubicBezTo>
                    <a:pt x="1369" y="2075"/>
                    <a:pt x="1786" y="1909"/>
                    <a:pt x="2036" y="1563"/>
                  </a:cubicBezTo>
                  <a:cubicBezTo>
                    <a:pt x="2239" y="1289"/>
                    <a:pt x="2310" y="944"/>
                    <a:pt x="2441" y="635"/>
                  </a:cubicBezTo>
                  <a:cubicBezTo>
                    <a:pt x="2572" y="325"/>
                    <a:pt x="2834" y="16"/>
                    <a:pt x="3167" y="4"/>
                  </a:cubicBezTo>
                  <a:cubicBezTo>
                    <a:pt x="3120" y="1"/>
                    <a:pt x="3072" y="0"/>
                    <a:pt x="3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716046" y="478164"/>
              <a:ext cx="503669" cy="493429"/>
            </a:xfrm>
            <a:custGeom>
              <a:avLst/>
              <a:gdLst/>
              <a:ahLst/>
              <a:cxnLst/>
              <a:rect l="l" t="t" r="r" b="b"/>
              <a:pathLst>
                <a:path w="15789" h="15468" extrusionOk="0">
                  <a:moveTo>
                    <a:pt x="15646" y="1"/>
                  </a:moveTo>
                  <a:lnTo>
                    <a:pt x="15646" y="1"/>
                  </a:lnTo>
                  <a:cubicBezTo>
                    <a:pt x="14372" y="1311"/>
                    <a:pt x="12264" y="3168"/>
                    <a:pt x="10383" y="3466"/>
                  </a:cubicBezTo>
                  <a:cubicBezTo>
                    <a:pt x="8478" y="3763"/>
                    <a:pt x="6656" y="3620"/>
                    <a:pt x="4811" y="4382"/>
                  </a:cubicBezTo>
                  <a:cubicBezTo>
                    <a:pt x="2942" y="5156"/>
                    <a:pt x="1322" y="6656"/>
                    <a:pt x="668" y="8561"/>
                  </a:cubicBezTo>
                  <a:cubicBezTo>
                    <a:pt x="1" y="10478"/>
                    <a:pt x="406" y="12776"/>
                    <a:pt x="1870" y="14181"/>
                  </a:cubicBezTo>
                  <a:cubicBezTo>
                    <a:pt x="2711" y="14993"/>
                    <a:pt x="3882" y="15467"/>
                    <a:pt x="5060" y="15467"/>
                  </a:cubicBezTo>
                  <a:cubicBezTo>
                    <a:pt x="5299" y="15467"/>
                    <a:pt x="5538" y="15448"/>
                    <a:pt x="5775" y="15408"/>
                  </a:cubicBezTo>
                  <a:cubicBezTo>
                    <a:pt x="7168" y="15169"/>
                    <a:pt x="8430" y="14205"/>
                    <a:pt x="8978" y="12895"/>
                  </a:cubicBezTo>
                  <a:cubicBezTo>
                    <a:pt x="9419" y="11860"/>
                    <a:pt x="9347" y="10538"/>
                    <a:pt x="8549" y="9740"/>
                  </a:cubicBezTo>
                  <a:cubicBezTo>
                    <a:pt x="8215" y="9406"/>
                    <a:pt x="7737" y="9256"/>
                    <a:pt x="7250" y="9256"/>
                  </a:cubicBezTo>
                  <a:cubicBezTo>
                    <a:pt x="6075" y="9256"/>
                    <a:pt x="4853" y="10132"/>
                    <a:pt x="5501" y="11395"/>
                  </a:cubicBezTo>
                  <a:cubicBezTo>
                    <a:pt x="5715" y="11823"/>
                    <a:pt x="6199" y="12111"/>
                    <a:pt x="6685" y="12111"/>
                  </a:cubicBezTo>
                  <a:cubicBezTo>
                    <a:pt x="6767" y="12111"/>
                    <a:pt x="6849" y="12103"/>
                    <a:pt x="6930" y="12086"/>
                  </a:cubicBezTo>
                  <a:cubicBezTo>
                    <a:pt x="7478" y="11979"/>
                    <a:pt x="7930" y="11443"/>
                    <a:pt x="7930" y="10871"/>
                  </a:cubicBezTo>
                  <a:cubicBezTo>
                    <a:pt x="8085" y="11121"/>
                    <a:pt x="8180" y="11383"/>
                    <a:pt x="8216" y="11657"/>
                  </a:cubicBezTo>
                  <a:cubicBezTo>
                    <a:pt x="8323" y="12348"/>
                    <a:pt x="8097" y="13086"/>
                    <a:pt x="7585" y="13574"/>
                  </a:cubicBezTo>
                  <a:cubicBezTo>
                    <a:pt x="7015" y="14109"/>
                    <a:pt x="6217" y="14360"/>
                    <a:pt x="5437" y="14360"/>
                  </a:cubicBezTo>
                  <a:cubicBezTo>
                    <a:pt x="5419" y="14360"/>
                    <a:pt x="5400" y="14360"/>
                    <a:pt x="5382" y="14360"/>
                  </a:cubicBezTo>
                  <a:cubicBezTo>
                    <a:pt x="3239" y="14348"/>
                    <a:pt x="1334" y="12419"/>
                    <a:pt x="1191" y="10276"/>
                  </a:cubicBezTo>
                  <a:cubicBezTo>
                    <a:pt x="1096" y="8835"/>
                    <a:pt x="1739" y="7418"/>
                    <a:pt x="2775" y="6442"/>
                  </a:cubicBezTo>
                  <a:cubicBezTo>
                    <a:pt x="4126" y="5167"/>
                    <a:pt x="6059" y="4586"/>
                    <a:pt x="7948" y="4586"/>
                  </a:cubicBezTo>
                  <a:cubicBezTo>
                    <a:pt x="8722" y="4586"/>
                    <a:pt x="9488" y="4684"/>
                    <a:pt x="10204" y="4871"/>
                  </a:cubicBezTo>
                  <a:cubicBezTo>
                    <a:pt x="11038" y="5085"/>
                    <a:pt x="11681" y="5609"/>
                    <a:pt x="12526" y="5764"/>
                  </a:cubicBezTo>
                  <a:cubicBezTo>
                    <a:pt x="12795" y="5810"/>
                    <a:pt x="13074" y="5836"/>
                    <a:pt x="13354" y="5836"/>
                  </a:cubicBezTo>
                  <a:cubicBezTo>
                    <a:pt x="13507" y="5836"/>
                    <a:pt x="13660" y="5828"/>
                    <a:pt x="13812" y="5811"/>
                  </a:cubicBezTo>
                  <a:cubicBezTo>
                    <a:pt x="13907" y="5799"/>
                    <a:pt x="14991" y="5537"/>
                    <a:pt x="14967" y="5513"/>
                  </a:cubicBezTo>
                  <a:cubicBezTo>
                    <a:pt x="14384" y="4644"/>
                    <a:pt x="13360" y="4085"/>
                    <a:pt x="12312" y="4049"/>
                  </a:cubicBezTo>
                  <a:cubicBezTo>
                    <a:pt x="13300" y="4013"/>
                    <a:pt x="14253" y="3525"/>
                    <a:pt x="14884" y="2775"/>
                  </a:cubicBezTo>
                  <a:cubicBezTo>
                    <a:pt x="15515" y="2013"/>
                    <a:pt x="15788" y="977"/>
                    <a:pt x="15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079174" y="265067"/>
              <a:ext cx="182340" cy="270480"/>
            </a:xfrm>
            <a:custGeom>
              <a:avLst/>
              <a:gdLst/>
              <a:ahLst/>
              <a:cxnLst/>
              <a:rect l="l" t="t" r="r" b="b"/>
              <a:pathLst>
                <a:path w="5716" h="8479" extrusionOk="0">
                  <a:moveTo>
                    <a:pt x="2725" y="0"/>
                  </a:moveTo>
                  <a:cubicBezTo>
                    <a:pt x="1904" y="0"/>
                    <a:pt x="1080" y="389"/>
                    <a:pt x="548" y="1025"/>
                  </a:cubicBezTo>
                  <a:cubicBezTo>
                    <a:pt x="226" y="1430"/>
                    <a:pt x="0" y="1930"/>
                    <a:pt x="12" y="2454"/>
                  </a:cubicBezTo>
                  <a:cubicBezTo>
                    <a:pt x="12" y="2966"/>
                    <a:pt x="262" y="3490"/>
                    <a:pt x="691" y="3776"/>
                  </a:cubicBezTo>
                  <a:cubicBezTo>
                    <a:pt x="902" y="3913"/>
                    <a:pt x="1153" y="3984"/>
                    <a:pt x="1401" y="3984"/>
                  </a:cubicBezTo>
                  <a:cubicBezTo>
                    <a:pt x="1668" y="3984"/>
                    <a:pt x="1933" y="3901"/>
                    <a:pt x="2143" y="3728"/>
                  </a:cubicBezTo>
                  <a:cubicBezTo>
                    <a:pt x="2536" y="3395"/>
                    <a:pt x="2643" y="2740"/>
                    <a:pt x="2310" y="2347"/>
                  </a:cubicBezTo>
                  <a:cubicBezTo>
                    <a:pt x="2148" y="2143"/>
                    <a:pt x="1886" y="2039"/>
                    <a:pt x="1629" y="2039"/>
                  </a:cubicBezTo>
                  <a:cubicBezTo>
                    <a:pt x="1375" y="2039"/>
                    <a:pt x="1124" y="2140"/>
                    <a:pt x="976" y="2347"/>
                  </a:cubicBezTo>
                  <a:cubicBezTo>
                    <a:pt x="941" y="1728"/>
                    <a:pt x="1369" y="1133"/>
                    <a:pt x="1941" y="883"/>
                  </a:cubicBezTo>
                  <a:cubicBezTo>
                    <a:pt x="2179" y="782"/>
                    <a:pt x="2441" y="734"/>
                    <a:pt x="2707" y="734"/>
                  </a:cubicBezTo>
                  <a:cubicBezTo>
                    <a:pt x="3507" y="734"/>
                    <a:pt x="4343" y="1165"/>
                    <a:pt x="4655" y="1871"/>
                  </a:cubicBezTo>
                  <a:cubicBezTo>
                    <a:pt x="5120" y="2907"/>
                    <a:pt x="5001" y="4157"/>
                    <a:pt x="4548" y="5169"/>
                  </a:cubicBezTo>
                  <a:cubicBezTo>
                    <a:pt x="4155" y="6038"/>
                    <a:pt x="3560" y="6788"/>
                    <a:pt x="2905" y="7479"/>
                  </a:cubicBezTo>
                  <a:cubicBezTo>
                    <a:pt x="2584" y="7824"/>
                    <a:pt x="2239" y="8157"/>
                    <a:pt x="1905" y="8479"/>
                  </a:cubicBezTo>
                  <a:cubicBezTo>
                    <a:pt x="3167" y="7526"/>
                    <a:pt x="4608" y="6145"/>
                    <a:pt x="5239" y="4669"/>
                  </a:cubicBezTo>
                  <a:cubicBezTo>
                    <a:pt x="5715" y="3538"/>
                    <a:pt x="5715" y="2145"/>
                    <a:pt x="4989" y="1145"/>
                  </a:cubicBezTo>
                  <a:cubicBezTo>
                    <a:pt x="4489" y="466"/>
                    <a:pt x="3655" y="25"/>
                    <a:pt x="2798" y="2"/>
                  </a:cubicBezTo>
                  <a:cubicBezTo>
                    <a:pt x="2774" y="1"/>
                    <a:pt x="2750" y="0"/>
                    <a:pt x="2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763164" y="217630"/>
              <a:ext cx="315651" cy="364872"/>
            </a:xfrm>
            <a:custGeom>
              <a:avLst/>
              <a:gdLst/>
              <a:ahLst/>
              <a:cxnLst/>
              <a:rect l="l" t="t" r="r" b="b"/>
              <a:pathLst>
                <a:path w="9895" h="11438" extrusionOk="0">
                  <a:moveTo>
                    <a:pt x="9894" y="0"/>
                  </a:moveTo>
                  <a:cubicBezTo>
                    <a:pt x="9889" y="2"/>
                    <a:pt x="9883" y="4"/>
                    <a:pt x="9877" y="6"/>
                  </a:cubicBezTo>
                  <a:lnTo>
                    <a:pt x="9877" y="6"/>
                  </a:lnTo>
                  <a:cubicBezTo>
                    <a:pt x="9883" y="4"/>
                    <a:pt x="9889" y="2"/>
                    <a:pt x="9894" y="0"/>
                  </a:cubicBezTo>
                  <a:close/>
                  <a:moveTo>
                    <a:pt x="9877" y="6"/>
                  </a:moveTo>
                  <a:lnTo>
                    <a:pt x="9877" y="6"/>
                  </a:lnTo>
                  <a:cubicBezTo>
                    <a:pt x="8681" y="418"/>
                    <a:pt x="7536" y="579"/>
                    <a:pt x="7334" y="2036"/>
                  </a:cubicBezTo>
                  <a:cubicBezTo>
                    <a:pt x="7251" y="2643"/>
                    <a:pt x="7287" y="3286"/>
                    <a:pt x="7049" y="3858"/>
                  </a:cubicBezTo>
                  <a:cubicBezTo>
                    <a:pt x="6584" y="4977"/>
                    <a:pt x="5251" y="5429"/>
                    <a:pt x="4060" y="5572"/>
                  </a:cubicBezTo>
                  <a:cubicBezTo>
                    <a:pt x="3084" y="5691"/>
                    <a:pt x="1607" y="5572"/>
                    <a:pt x="869" y="6299"/>
                  </a:cubicBezTo>
                  <a:cubicBezTo>
                    <a:pt x="203" y="6965"/>
                    <a:pt x="0" y="8144"/>
                    <a:pt x="238" y="9025"/>
                  </a:cubicBezTo>
                  <a:cubicBezTo>
                    <a:pt x="381" y="8085"/>
                    <a:pt x="1000" y="7192"/>
                    <a:pt x="1881" y="6823"/>
                  </a:cubicBezTo>
                  <a:cubicBezTo>
                    <a:pt x="2165" y="6704"/>
                    <a:pt x="2474" y="6645"/>
                    <a:pt x="2783" y="6645"/>
                  </a:cubicBezTo>
                  <a:cubicBezTo>
                    <a:pt x="3436" y="6645"/>
                    <a:pt x="4089" y="6905"/>
                    <a:pt x="4501" y="7406"/>
                  </a:cubicBezTo>
                  <a:cubicBezTo>
                    <a:pt x="5108" y="8144"/>
                    <a:pt x="5072" y="9370"/>
                    <a:pt x="4358" y="10001"/>
                  </a:cubicBezTo>
                  <a:cubicBezTo>
                    <a:pt x="4062" y="10259"/>
                    <a:pt x="3670" y="10384"/>
                    <a:pt x="3280" y="10384"/>
                  </a:cubicBezTo>
                  <a:cubicBezTo>
                    <a:pt x="2713" y="10384"/>
                    <a:pt x="2149" y="10121"/>
                    <a:pt x="1881" y="9620"/>
                  </a:cubicBezTo>
                  <a:lnTo>
                    <a:pt x="1881" y="9620"/>
                  </a:lnTo>
                  <a:cubicBezTo>
                    <a:pt x="2042" y="9735"/>
                    <a:pt x="2238" y="9792"/>
                    <a:pt x="2435" y="9792"/>
                  </a:cubicBezTo>
                  <a:cubicBezTo>
                    <a:pt x="2646" y="9792"/>
                    <a:pt x="2858" y="9726"/>
                    <a:pt x="3024" y="9597"/>
                  </a:cubicBezTo>
                  <a:cubicBezTo>
                    <a:pt x="3334" y="9335"/>
                    <a:pt x="3465" y="8858"/>
                    <a:pt x="3298" y="8489"/>
                  </a:cubicBezTo>
                  <a:cubicBezTo>
                    <a:pt x="3140" y="8103"/>
                    <a:pt x="2729" y="7878"/>
                    <a:pt x="2313" y="7878"/>
                  </a:cubicBezTo>
                  <a:cubicBezTo>
                    <a:pt x="2166" y="7878"/>
                    <a:pt x="2018" y="7906"/>
                    <a:pt x="1881" y="7966"/>
                  </a:cubicBezTo>
                  <a:cubicBezTo>
                    <a:pt x="1369" y="8180"/>
                    <a:pt x="1060" y="8763"/>
                    <a:pt x="1072" y="9323"/>
                  </a:cubicBezTo>
                  <a:cubicBezTo>
                    <a:pt x="1096" y="9882"/>
                    <a:pt x="1405" y="10406"/>
                    <a:pt x="1822" y="10775"/>
                  </a:cubicBezTo>
                  <a:cubicBezTo>
                    <a:pt x="2311" y="11210"/>
                    <a:pt x="2967" y="11437"/>
                    <a:pt x="3618" y="11437"/>
                  </a:cubicBezTo>
                  <a:cubicBezTo>
                    <a:pt x="3966" y="11437"/>
                    <a:pt x="4312" y="11372"/>
                    <a:pt x="4632" y="11240"/>
                  </a:cubicBezTo>
                  <a:cubicBezTo>
                    <a:pt x="5548" y="10847"/>
                    <a:pt x="6215" y="9894"/>
                    <a:pt x="6263" y="8894"/>
                  </a:cubicBezTo>
                  <a:cubicBezTo>
                    <a:pt x="6310" y="7894"/>
                    <a:pt x="5751" y="6894"/>
                    <a:pt x="4870" y="6418"/>
                  </a:cubicBezTo>
                  <a:lnTo>
                    <a:pt x="4870" y="6418"/>
                  </a:lnTo>
                  <a:cubicBezTo>
                    <a:pt x="4945" y="6419"/>
                    <a:pt x="5021" y="6420"/>
                    <a:pt x="5097" y="6420"/>
                  </a:cubicBezTo>
                  <a:cubicBezTo>
                    <a:pt x="5723" y="6420"/>
                    <a:pt x="6346" y="6370"/>
                    <a:pt x="6941" y="6168"/>
                  </a:cubicBezTo>
                  <a:cubicBezTo>
                    <a:pt x="7596" y="5941"/>
                    <a:pt x="8215" y="5501"/>
                    <a:pt x="8525" y="4870"/>
                  </a:cubicBezTo>
                  <a:cubicBezTo>
                    <a:pt x="8906" y="4072"/>
                    <a:pt x="8739" y="3120"/>
                    <a:pt x="8739" y="2227"/>
                  </a:cubicBezTo>
                  <a:cubicBezTo>
                    <a:pt x="8739" y="1340"/>
                    <a:pt x="9045" y="300"/>
                    <a:pt x="9877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006982" y="445147"/>
              <a:ext cx="123102" cy="87374"/>
            </a:xfrm>
            <a:custGeom>
              <a:avLst/>
              <a:gdLst/>
              <a:ahLst/>
              <a:cxnLst/>
              <a:rect l="l" t="t" r="r" b="b"/>
              <a:pathLst>
                <a:path w="3859" h="2739" extrusionOk="0">
                  <a:moveTo>
                    <a:pt x="3859" y="0"/>
                  </a:moveTo>
                  <a:lnTo>
                    <a:pt x="1382" y="595"/>
                  </a:lnTo>
                  <a:lnTo>
                    <a:pt x="906" y="1334"/>
                  </a:lnTo>
                  <a:lnTo>
                    <a:pt x="1" y="2738"/>
                  </a:lnTo>
                  <a:lnTo>
                    <a:pt x="1" y="2738"/>
                  </a:lnTo>
                  <a:lnTo>
                    <a:pt x="2477" y="2143"/>
                  </a:lnTo>
                  <a:lnTo>
                    <a:pt x="3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252746" y="4426016"/>
              <a:ext cx="232838" cy="445739"/>
            </a:xfrm>
            <a:custGeom>
              <a:avLst/>
              <a:gdLst/>
              <a:ahLst/>
              <a:cxnLst/>
              <a:rect l="l" t="t" r="r" b="b"/>
              <a:pathLst>
                <a:path w="7299" h="13973" extrusionOk="0">
                  <a:moveTo>
                    <a:pt x="5441" y="0"/>
                  </a:moveTo>
                  <a:cubicBezTo>
                    <a:pt x="5775" y="1084"/>
                    <a:pt x="5632" y="2322"/>
                    <a:pt x="4965" y="3215"/>
                  </a:cubicBezTo>
                  <a:cubicBezTo>
                    <a:pt x="4440" y="3928"/>
                    <a:pt x="3559" y="4375"/>
                    <a:pt x="2685" y="4375"/>
                  </a:cubicBezTo>
                  <a:cubicBezTo>
                    <a:pt x="2450" y="4375"/>
                    <a:pt x="2216" y="4343"/>
                    <a:pt x="1989" y="4275"/>
                  </a:cubicBezTo>
                  <a:cubicBezTo>
                    <a:pt x="1167" y="4013"/>
                    <a:pt x="536" y="3239"/>
                    <a:pt x="405" y="2405"/>
                  </a:cubicBezTo>
                  <a:lnTo>
                    <a:pt x="405" y="2405"/>
                  </a:lnTo>
                  <a:cubicBezTo>
                    <a:pt x="538" y="2615"/>
                    <a:pt x="762" y="2753"/>
                    <a:pt x="1022" y="2753"/>
                  </a:cubicBezTo>
                  <a:cubicBezTo>
                    <a:pt x="1042" y="2753"/>
                    <a:pt x="1063" y="2752"/>
                    <a:pt x="1084" y="2751"/>
                  </a:cubicBezTo>
                  <a:cubicBezTo>
                    <a:pt x="1477" y="2703"/>
                    <a:pt x="1751" y="2358"/>
                    <a:pt x="1703" y="1977"/>
                  </a:cubicBezTo>
                  <a:cubicBezTo>
                    <a:pt x="1665" y="1587"/>
                    <a:pt x="1382" y="1423"/>
                    <a:pt x="1069" y="1423"/>
                  </a:cubicBezTo>
                  <a:cubicBezTo>
                    <a:pt x="789" y="1423"/>
                    <a:pt x="484" y="1555"/>
                    <a:pt x="310" y="1774"/>
                  </a:cubicBezTo>
                  <a:cubicBezTo>
                    <a:pt x="96" y="2048"/>
                    <a:pt x="12" y="2441"/>
                    <a:pt x="12" y="2786"/>
                  </a:cubicBezTo>
                  <a:cubicBezTo>
                    <a:pt x="0" y="3465"/>
                    <a:pt x="250" y="4167"/>
                    <a:pt x="667" y="4703"/>
                  </a:cubicBezTo>
                  <a:cubicBezTo>
                    <a:pt x="703" y="4739"/>
                    <a:pt x="727" y="4775"/>
                    <a:pt x="762" y="4810"/>
                  </a:cubicBezTo>
                  <a:cubicBezTo>
                    <a:pt x="1305" y="5412"/>
                    <a:pt x="2021" y="5629"/>
                    <a:pt x="2763" y="5629"/>
                  </a:cubicBezTo>
                  <a:cubicBezTo>
                    <a:pt x="3224" y="5629"/>
                    <a:pt x="3696" y="5545"/>
                    <a:pt x="4144" y="5418"/>
                  </a:cubicBezTo>
                  <a:lnTo>
                    <a:pt x="4144" y="5418"/>
                  </a:lnTo>
                  <a:cubicBezTo>
                    <a:pt x="2262" y="6418"/>
                    <a:pt x="798" y="8680"/>
                    <a:pt x="631" y="10799"/>
                  </a:cubicBezTo>
                  <a:cubicBezTo>
                    <a:pt x="524" y="12097"/>
                    <a:pt x="1179" y="13633"/>
                    <a:pt x="2572" y="13930"/>
                  </a:cubicBezTo>
                  <a:cubicBezTo>
                    <a:pt x="2697" y="13959"/>
                    <a:pt x="2826" y="13973"/>
                    <a:pt x="2954" y="13973"/>
                  </a:cubicBezTo>
                  <a:cubicBezTo>
                    <a:pt x="3314" y="13973"/>
                    <a:pt x="3672" y="13861"/>
                    <a:pt x="3953" y="13633"/>
                  </a:cubicBezTo>
                  <a:cubicBezTo>
                    <a:pt x="4334" y="13323"/>
                    <a:pt x="4537" y="12787"/>
                    <a:pt x="4406" y="12311"/>
                  </a:cubicBezTo>
                  <a:cubicBezTo>
                    <a:pt x="4282" y="11874"/>
                    <a:pt x="3853" y="11521"/>
                    <a:pt x="3396" y="11521"/>
                  </a:cubicBezTo>
                  <a:cubicBezTo>
                    <a:pt x="3367" y="11521"/>
                    <a:pt x="3339" y="11523"/>
                    <a:pt x="3310" y="11525"/>
                  </a:cubicBezTo>
                  <a:cubicBezTo>
                    <a:pt x="2822" y="11573"/>
                    <a:pt x="2417" y="12085"/>
                    <a:pt x="2513" y="12561"/>
                  </a:cubicBezTo>
                  <a:cubicBezTo>
                    <a:pt x="2464" y="12573"/>
                    <a:pt x="2415" y="12578"/>
                    <a:pt x="2368" y="12578"/>
                  </a:cubicBezTo>
                  <a:cubicBezTo>
                    <a:pt x="1971" y="12578"/>
                    <a:pt x="1620" y="12203"/>
                    <a:pt x="1524" y="11799"/>
                  </a:cubicBezTo>
                  <a:cubicBezTo>
                    <a:pt x="1417" y="11299"/>
                    <a:pt x="1584" y="10597"/>
                    <a:pt x="1846" y="10144"/>
                  </a:cubicBezTo>
                  <a:cubicBezTo>
                    <a:pt x="2429" y="9120"/>
                    <a:pt x="3560" y="8549"/>
                    <a:pt x="4489" y="7882"/>
                  </a:cubicBezTo>
                  <a:cubicBezTo>
                    <a:pt x="6465" y="6477"/>
                    <a:pt x="7299" y="4144"/>
                    <a:pt x="6430" y="1822"/>
                  </a:cubicBezTo>
                  <a:cubicBezTo>
                    <a:pt x="6311" y="1488"/>
                    <a:pt x="6156" y="1167"/>
                    <a:pt x="5977" y="857"/>
                  </a:cubicBezTo>
                  <a:cubicBezTo>
                    <a:pt x="5834" y="596"/>
                    <a:pt x="5537" y="286"/>
                    <a:pt x="5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395566" y="4692451"/>
              <a:ext cx="110916" cy="62779"/>
            </a:xfrm>
            <a:custGeom>
              <a:avLst/>
              <a:gdLst/>
              <a:ahLst/>
              <a:cxnLst/>
              <a:rect l="l" t="t" r="r" b="b"/>
              <a:pathLst>
                <a:path w="3477" h="1968" extrusionOk="0">
                  <a:moveTo>
                    <a:pt x="2276" y="0"/>
                  </a:moveTo>
                  <a:cubicBezTo>
                    <a:pt x="2079" y="0"/>
                    <a:pt x="1862" y="32"/>
                    <a:pt x="1631" y="114"/>
                  </a:cubicBezTo>
                  <a:cubicBezTo>
                    <a:pt x="548" y="506"/>
                    <a:pt x="322" y="1471"/>
                    <a:pt x="0" y="1661"/>
                  </a:cubicBezTo>
                  <a:cubicBezTo>
                    <a:pt x="11" y="1660"/>
                    <a:pt x="22" y="1660"/>
                    <a:pt x="34" y="1660"/>
                  </a:cubicBezTo>
                  <a:cubicBezTo>
                    <a:pt x="319" y="1660"/>
                    <a:pt x="823" y="1968"/>
                    <a:pt x="1500" y="1968"/>
                  </a:cubicBezTo>
                  <a:cubicBezTo>
                    <a:pt x="1727" y="1968"/>
                    <a:pt x="1974" y="1933"/>
                    <a:pt x="2238" y="1840"/>
                  </a:cubicBezTo>
                  <a:cubicBezTo>
                    <a:pt x="3322" y="1459"/>
                    <a:pt x="3477" y="435"/>
                    <a:pt x="3477" y="435"/>
                  </a:cubicBezTo>
                  <a:cubicBezTo>
                    <a:pt x="3477" y="435"/>
                    <a:pt x="3005" y="0"/>
                    <a:pt x="22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835384" y="4552088"/>
              <a:ext cx="605079" cy="296447"/>
            </a:xfrm>
            <a:custGeom>
              <a:avLst/>
              <a:gdLst/>
              <a:ahLst/>
              <a:cxnLst/>
              <a:rect l="l" t="t" r="r" b="b"/>
              <a:pathLst>
                <a:path w="18968" h="9293" extrusionOk="0">
                  <a:moveTo>
                    <a:pt x="4561" y="0"/>
                  </a:moveTo>
                  <a:cubicBezTo>
                    <a:pt x="4561" y="0"/>
                    <a:pt x="4561" y="1"/>
                    <a:pt x="4561" y="1"/>
                  </a:cubicBezTo>
                  <a:cubicBezTo>
                    <a:pt x="4251" y="965"/>
                    <a:pt x="4430" y="2061"/>
                    <a:pt x="5025" y="2870"/>
                  </a:cubicBezTo>
                  <a:cubicBezTo>
                    <a:pt x="4406" y="2156"/>
                    <a:pt x="3489" y="1716"/>
                    <a:pt x="2537" y="1692"/>
                  </a:cubicBezTo>
                  <a:cubicBezTo>
                    <a:pt x="2523" y="1692"/>
                    <a:pt x="2509" y="1691"/>
                    <a:pt x="2495" y="1691"/>
                  </a:cubicBezTo>
                  <a:cubicBezTo>
                    <a:pt x="1568" y="1691"/>
                    <a:pt x="646" y="2083"/>
                    <a:pt x="0" y="2763"/>
                  </a:cubicBezTo>
                  <a:cubicBezTo>
                    <a:pt x="1751" y="2942"/>
                    <a:pt x="4394" y="3430"/>
                    <a:pt x="5727" y="4668"/>
                  </a:cubicBezTo>
                  <a:cubicBezTo>
                    <a:pt x="7073" y="5930"/>
                    <a:pt x="8049" y="7383"/>
                    <a:pt x="9716" y="8324"/>
                  </a:cubicBezTo>
                  <a:cubicBezTo>
                    <a:pt x="10811" y="8941"/>
                    <a:pt x="12066" y="9293"/>
                    <a:pt x="13313" y="9293"/>
                  </a:cubicBezTo>
                  <a:cubicBezTo>
                    <a:pt x="13991" y="9293"/>
                    <a:pt x="14666" y="9189"/>
                    <a:pt x="15312" y="8966"/>
                  </a:cubicBezTo>
                  <a:cubicBezTo>
                    <a:pt x="17145" y="8335"/>
                    <a:pt x="18634" y="6669"/>
                    <a:pt x="18824" y="4740"/>
                  </a:cubicBezTo>
                  <a:cubicBezTo>
                    <a:pt x="18967" y="3394"/>
                    <a:pt x="18443" y="1989"/>
                    <a:pt x="17443" y="1073"/>
                  </a:cubicBezTo>
                  <a:cubicBezTo>
                    <a:pt x="16694" y="395"/>
                    <a:pt x="15678" y="11"/>
                    <a:pt x="14665" y="11"/>
                  </a:cubicBezTo>
                  <a:cubicBezTo>
                    <a:pt x="14325" y="11"/>
                    <a:pt x="13986" y="54"/>
                    <a:pt x="13657" y="144"/>
                  </a:cubicBezTo>
                  <a:cubicBezTo>
                    <a:pt x="12621" y="430"/>
                    <a:pt x="11657" y="1263"/>
                    <a:pt x="11538" y="2335"/>
                  </a:cubicBezTo>
                  <a:cubicBezTo>
                    <a:pt x="11408" y="3392"/>
                    <a:pt x="12499" y="4432"/>
                    <a:pt x="13462" y="4432"/>
                  </a:cubicBezTo>
                  <a:cubicBezTo>
                    <a:pt x="13909" y="4432"/>
                    <a:pt x="14329" y="4208"/>
                    <a:pt x="14586" y="3656"/>
                  </a:cubicBezTo>
                  <a:cubicBezTo>
                    <a:pt x="14812" y="3168"/>
                    <a:pt x="14681" y="2525"/>
                    <a:pt x="14264" y="2168"/>
                  </a:cubicBezTo>
                  <a:cubicBezTo>
                    <a:pt x="14047" y="1988"/>
                    <a:pt x="13761" y="1895"/>
                    <a:pt x="13477" y="1895"/>
                  </a:cubicBezTo>
                  <a:cubicBezTo>
                    <a:pt x="13216" y="1895"/>
                    <a:pt x="12957" y="1973"/>
                    <a:pt x="12752" y="2132"/>
                  </a:cubicBezTo>
                  <a:cubicBezTo>
                    <a:pt x="12847" y="1882"/>
                    <a:pt x="12990" y="1644"/>
                    <a:pt x="13169" y="1454"/>
                  </a:cubicBezTo>
                  <a:cubicBezTo>
                    <a:pt x="13570" y="1032"/>
                    <a:pt x="14139" y="779"/>
                    <a:pt x="14716" y="779"/>
                  </a:cubicBezTo>
                  <a:cubicBezTo>
                    <a:pt x="14808" y="779"/>
                    <a:pt x="14899" y="786"/>
                    <a:pt x="14990" y="799"/>
                  </a:cubicBezTo>
                  <a:cubicBezTo>
                    <a:pt x="15741" y="906"/>
                    <a:pt x="16419" y="1382"/>
                    <a:pt x="16884" y="1978"/>
                  </a:cubicBezTo>
                  <a:cubicBezTo>
                    <a:pt x="18146" y="3609"/>
                    <a:pt x="17824" y="6180"/>
                    <a:pt x="16300" y="7562"/>
                  </a:cubicBezTo>
                  <a:cubicBezTo>
                    <a:pt x="15455" y="8320"/>
                    <a:pt x="14331" y="8689"/>
                    <a:pt x="13215" y="8689"/>
                  </a:cubicBezTo>
                  <a:cubicBezTo>
                    <a:pt x="12964" y="8689"/>
                    <a:pt x="12713" y="8670"/>
                    <a:pt x="12466" y="8633"/>
                  </a:cubicBezTo>
                  <a:cubicBezTo>
                    <a:pt x="9990" y="8264"/>
                    <a:pt x="7859" y="6204"/>
                    <a:pt x="6894" y="3978"/>
                  </a:cubicBezTo>
                  <a:cubicBezTo>
                    <a:pt x="6561" y="3216"/>
                    <a:pt x="6561" y="2418"/>
                    <a:pt x="6192" y="1704"/>
                  </a:cubicBezTo>
                  <a:cubicBezTo>
                    <a:pt x="6001" y="1335"/>
                    <a:pt x="5751" y="1001"/>
                    <a:pt x="5465" y="704"/>
                  </a:cubicBezTo>
                  <a:cubicBezTo>
                    <a:pt x="5395" y="633"/>
                    <a:pt x="4590" y="0"/>
                    <a:pt x="4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681941" y="4648365"/>
              <a:ext cx="241196" cy="187508"/>
            </a:xfrm>
            <a:custGeom>
              <a:avLst/>
              <a:gdLst/>
              <a:ahLst/>
              <a:cxnLst/>
              <a:rect l="l" t="t" r="r" b="b"/>
              <a:pathLst>
                <a:path w="7561" h="5878" extrusionOk="0">
                  <a:moveTo>
                    <a:pt x="4372" y="0"/>
                  </a:moveTo>
                  <a:cubicBezTo>
                    <a:pt x="3797" y="0"/>
                    <a:pt x="3237" y="58"/>
                    <a:pt x="2727" y="198"/>
                  </a:cubicBezTo>
                  <a:cubicBezTo>
                    <a:pt x="1584" y="507"/>
                    <a:pt x="536" y="1329"/>
                    <a:pt x="215" y="2460"/>
                  </a:cubicBezTo>
                  <a:cubicBezTo>
                    <a:pt x="0" y="3258"/>
                    <a:pt x="167" y="4139"/>
                    <a:pt x="655" y="4794"/>
                  </a:cubicBezTo>
                  <a:cubicBezTo>
                    <a:pt x="1143" y="5448"/>
                    <a:pt x="1941" y="5865"/>
                    <a:pt x="2751" y="5877"/>
                  </a:cubicBezTo>
                  <a:cubicBezTo>
                    <a:pt x="2771" y="5878"/>
                    <a:pt x="2792" y="5878"/>
                    <a:pt x="2813" y="5878"/>
                  </a:cubicBezTo>
                  <a:cubicBezTo>
                    <a:pt x="3293" y="5878"/>
                    <a:pt x="3779" y="5745"/>
                    <a:pt x="4144" y="5448"/>
                  </a:cubicBezTo>
                  <a:cubicBezTo>
                    <a:pt x="4537" y="5139"/>
                    <a:pt x="4775" y="4639"/>
                    <a:pt x="4739" y="4151"/>
                  </a:cubicBezTo>
                  <a:cubicBezTo>
                    <a:pt x="4691" y="3651"/>
                    <a:pt x="4334" y="3186"/>
                    <a:pt x="3846" y="3079"/>
                  </a:cubicBezTo>
                  <a:cubicBezTo>
                    <a:pt x="3786" y="3067"/>
                    <a:pt x="3726" y="3062"/>
                    <a:pt x="3666" y="3062"/>
                  </a:cubicBezTo>
                  <a:cubicBezTo>
                    <a:pt x="3231" y="3062"/>
                    <a:pt x="2797" y="3351"/>
                    <a:pt x="2703" y="3770"/>
                  </a:cubicBezTo>
                  <a:cubicBezTo>
                    <a:pt x="2587" y="4247"/>
                    <a:pt x="2983" y="4782"/>
                    <a:pt x="3469" y="4782"/>
                  </a:cubicBezTo>
                  <a:cubicBezTo>
                    <a:pt x="3480" y="4782"/>
                    <a:pt x="3490" y="4782"/>
                    <a:pt x="3501" y="4782"/>
                  </a:cubicBezTo>
                  <a:lnTo>
                    <a:pt x="3501" y="4782"/>
                  </a:lnTo>
                  <a:cubicBezTo>
                    <a:pt x="3249" y="5001"/>
                    <a:pt x="2919" y="5105"/>
                    <a:pt x="2586" y="5105"/>
                  </a:cubicBezTo>
                  <a:cubicBezTo>
                    <a:pt x="2321" y="5105"/>
                    <a:pt x="2054" y="5039"/>
                    <a:pt x="1822" y="4913"/>
                  </a:cubicBezTo>
                  <a:cubicBezTo>
                    <a:pt x="953" y="4436"/>
                    <a:pt x="500" y="3162"/>
                    <a:pt x="965" y="2293"/>
                  </a:cubicBezTo>
                  <a:cubicBezTo>
                    <a:pt x="1465" y="1329"/>
                    <a:pt x="2477" y="686"/>
                    <a:pt x="3501" y="424"/>
                  </a:cubicBezTo>
                  <a:cubicBezTo>
                    <a:pt x="4038" y="288"/>
                    <a:pt x="4584" y="238"/>
                    <a:pt x="5131" y="238"/>
                  </a:cubicBezTo>
                  <a:cubicBezTo>
                    <a:pt x="5493" y="238"/>
                    <a:pt x="5855" y="260"/>
                    <a:pt x="6215" y="293"/>
                  </a:cubicBezTo>
                  <a:cubicBezTo>
                    <a:pt x="6668" y="329"/>
                    <a:pt x="7120" y="388"/>
                    <a:pt x="7561" y="448"/>
                  </a:cubicBezTo>
                  <a:cubicBezTo>
                    <a:pt x="6603" y="206"/>
                    <a:pt x="5461" y="0"/>
                    <a:pt x="43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507219" y="4486213"/>
              <a:ext cx="244992" cy="185562"/>
            </a:xfrm>
            <a:custGeom>
              <a:avLst/>
              <a:gdLst/>
              <a:ahLst/>
              <a:cxnLst/>
              <a:rect l="l" t="t" r="r" b="b"/>
              <a:pathLst>
                <a:path w="7680" h="5817" extrusionOk="0">
                  <a:moveTo>
                    <a:pt x="2813" y="0"/>
                  </a:moveTo>
                  <a:cubicBezTo>
                    <a:pt x="2756" y="0"/>
                    <a:pt x="2700" y="2"/>
                    <a:pt x="2644" y="6"/>
                  </a:cubicBezTo>
                  <a:cubicBezTo>
                    <a:pt x="1822" y="54"/>
                    <a:pt x="1048" y="506"/>
                    <a:pt x="584" y="1185"/>
                  </a:cubicBezTo>
                  <a:cubicBezTo>
                    <a:pt x="131" y="1864"/>
                    <a:pt x="0" y="2745"/>
                    <a:pt x="251" y="3531"/>
                  </a:cubicBezTo>
                  <a:cubicBezTo>
                    <a:pt x="620" y="4650"/>
                    <a:pt x="1703" y="5424"/>
                    <a:pt x="2858" y="5686"/>
                  </a:cubicBezTo>
                  <a:cubicBezTo>
                    <a:pt x="3270" y="5777"/>
                    <a:pt x="3709" y="5817"/>
                    <a:pt x="4161" y="5817"/>
                  </a:cubicBezTo>
                  <a:cubicBezTo>
                    <a:pt x="5353" y="5817"/>
                    <a:pt x="6626" y="5541"/>
                    <a:pt x="7680" y="5221"/>
                  </a:cubicBezTo>
                  <a:lnTo>
                    <a:pt x="7680" y="5221"/>
                  </a:lnTo>
                  <a:cubicBezTo>
                    <a:pt x="7239" y="5305"/>
                    <a:pt x="6787" y="5376"/>
                    <a:pt x="6347" y="5447"/>
                  </a:cubicBezTo>
                  <a:cubicBezTo>
                    <a:pt x="5871" y="5509"/>
                    <a:pt x="5398" y="5552"/>
                    <a:pt x="4929" y="5552"/>
                  </a:cubicBezTo>
                  <a:cubicBezTo>
                    <a:pt x="4494" y="5552"/>
                    <a:pt x="4061" y="5515"/>
                    <a:pt x="3632" y="5424"/>
                  </a:cubicBezTo>
                  <a:cubicBezTo>
                    <a:pt x="2584" y="5209"/>
                    <a:pt x="1548" y="4614"/>
                    <a:pt x="1001" y="3673"/>
                  </a:cubicBezTo>
                  <a:cubicBezTo>
                    <a:pt x="501" y="2816"/>
                    <a:pt x="905" y="1518"/>
                    <a:pt x="1751" y="1006"/>
                  </a:cubicBezTo>
                  <a:cubicBezTo>
                    <a:pt x="1993" y="860"/>
                    <a:pt x="2279" y="782"/>
                    <a:pt x="2562" y="782"/>
                  </a:cubicBezTo>
                  <a:cubicBezTo>
                    <a:pt x="2875" y="782"/>
                    <a:pt x="3185" y="877"/>
                    <a:pt x="3429" y="1078"/>
                  </a:cubicBezTo>
                  <a:cubicBezTo>
                    <a:pt x="3424" y="1078"/>
                    <a:pt x="3419" y="1078"/>
                    <a:pt x="3414" y="1078"/>
                  </a:cubicBezTo>
                  <a:cubicBezTo>
                    <a:pt x="2922" y="1078"/>
                    <a:pt x="2550" y="1642"/>
                    <a:pt x="2679" y="2114"/>
                  </a:cubicBezTo>
                  <a:cubicBezTo>
                    <a:pt x="2789" y="2512"/>
                    <a:pt x="3197" y="2777"/>
                    <a:pt x="3607" y="2777"/>
                  </a:cubicBezTo>
                  <a:cubicBezTo>
                    <a:pt x="3687" y="2777"/>
                    <a:pt x="3768" y="2766"/>
                    <a:pt x="3846" y="2745"/>
                  </a:cubicBezTo>
                  <a:cubicBezTo>
                    <a:pt x="4334" y="2626"/>
                    <a:pt x="4668" y="2149"/>
                    <a:pt x="4692" y="1649"/>
                  </a:cubicBezTo>
                  <a:cubicBezTo>
                    <a:pt x="4715" y="1161"/>
                    <a:pt x="4442" y="673"/>
                    <a:pt x="4049" y="375"/>
                  </a:cubicBezTo>
                  <a:cubicBezTo>
                    <a:pt x="3690" y="122"/>
                    <a:pt x="3248" y="0"/>
                    <a:pt x="28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72288" y="4682371"/>
              <a:ext cx="219153" cy="120454"/>
            </a:xfrm>
            <a:custGeom>
              <a:avLst/>
              <a:gdLst/>
              <a:ahLst/>
              <a:cxnLst/>
              <a:rect l="l" t="t" r="r" b="b"/>
              <a:pathLst>
                <a:path w="6870" h="3776" extrusionOk="0">
                  <a:moveTo>
                    <a:pt x="6870" y="156"/>
                  </a:moveTo>
                  <a:lnTo>
                    <a:pt x="6870" y="156"/>
                  </a:lnTo>
                  <a:cubicBezTo>
                    <a:pt x="5167" y="668"/>
                    <a:pt x="3108" y="1"/>
                    <a:pt x="1727" y="1370"/>
                  </a:cubicBezTo>
                  <a:cubicBezTo>
                    <a:pt x="1036" y="2049"/>
                    <a:pt x="738" y="3061"/>
                    <a:pt x="0" y="3680"/>
                  </a:cubicBezTo>
                  <a:cubicBezTo>
                    <a:pt x="325" y="3745"/>
                    <a:pt x="654" y="3776"/>
                    <a:pt x="982" y="3776"/>
                  </a:cubicBezTo>
                  <a:cubicBezTo>
                    <a:pt x="2276" y="3776"/>
                    <a:pt x="3563" y="3294"/>
                    <a:pt x="4608" y="2525"/>
                  </a:cubicBezTo>
                  <a:cubicBezTo>
                    <a:pt x="4786" y="2394"/>
                    <a:pt x="4965" y="2251"/>
                    <a:pt x="5120" y="2096"/>
                  </a:cubicBezTo>
                  <a:cubicBezTo>
                    <a:pt x="5775" y="1513"/>
                    <a:pt x="6322" y="834"/>
                    <a:pt x="6870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613960" y="4753797"/>
              <a:ext cx="52061" cy="132576"/>
            </a:xfrm>
            <a:custGeom>
              <a:avLst/>
              <a:gdLst/>
              <a:ahLst/>
              <a:cxnLst/>
              <a:rect l="l" t="t" r="r" b="b"/>
              <a:pathLst>
                <a:path w="1632" h="4156" extrusionOk="0">
                  <a:moveTo>
                    <a:pt x="1488" y="0"/>
                  </a:moveTo>
                  <a:cubicBezTo>
                    <a:pt x="1060" y="893"/>
                    <a:pt x="0" y="1489"/>
                    <a:pt x="36" y="2572"/>
                  </a:cubicBezTo>
                  <a:cubicBezTo>
                    <a:pt x="60" y="3108"/>
                    <a:pt x="357" y="3608"/>
                    <a:pt x="334" y="4156"/>
                  </a:cubicBezTo>
                  <a:cubicBezTo>
                    <a:pt x="1072" y="3608"/>
                    <a:pt x="1512" y="2727"/>
                    <a:pt x="1607" y="1822"/>
                  </a:cubicBezTo>
                  <a:cubicBezTo>
                    <a:pt x="1619" y="1703"/>
                    <a:pt x="1631" y="1572"/>
                    <a:pt x="1631" y="1453"/>
                  </a:cubicBezTo>
                  <a:cubicBezTo>
                    <a:pt x="1631" y="965"/>
                    <a:pt x="1560" y="488"/>
                    <a:pt x="14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43035" y="4636402"/>
              <a:ext cx="132576" cy="50561"/>
            </a:xfrm>
            <a:custGeom>
              <a:avLst/>
              <a:gdLst/>
              <a:ahLst/>
              <a:cxnLst/>
              <a:rect l="l" t="t" r="r" b="b"/>
              <a:pathLst>
                <a:path w="4156" h="1585" extrusionOk="0">
                  <a:moveTo>
                    <a:pt x="1638" y="0"/>
                  </a:moveTo>
                  <a:cubicBezTo>
                    <a:pt x="1620" y="0"/>
                    <a:pt x="1602" y="1"/>
                    <a:pt x="1584" y="1"/>
                  </a:cubicBezTo>
                  <a:cubicBezTo>
                    <a:pt x="1057" y="24"/>
                    <a:pt x="575" y="300"/>
                    <a:pt x="62" y="300"/>
                  </a:cubicBezTo>
                  <a:cubicBezTo>
                    <a:pt x="41" y="300"/>
                    <a:pt x="21" y="300"/>
                    <a:pt x="0" y="299"/>
                  </a:cubicBezTo>
                  <a:lnTo>
                    <a:pt x="0" y="299"/>
                  </a:lnTo>
                  <a:cubicBezTo>
                    <a:pt x="548" y="1049"/>
                    <a:pt x="1429" y="1478"/>
                    <a:pt x="2334" y="1573"/>
                  </a:cubicBezTo>
                  <a:cubicBezTo>
                    <a:pt x="2453" y="1585"/>
                    <a:pt x="2584" y="1585"/>
                    <a:pt x="2703" y="1585"/>
                  </a:cubicBezTo>
                  <a:cubicBezTo>
                    <a:pt x="3191" y="1585"/>
                    <a:pt x="3667" y="1513"/>
                    <a:pt x="4156" y="1442"/>
                  </a:cubicBezTo>
                  <a:cubicBezTo>
                    <a:pt x="3278" y="1020"/>
                    <a:pt x="2687" y="0"/>
                    <a:pt x="1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787089" y="4686933"/>
              <a:ext cx="101059" cy="127409"/>
            </a:xfrm>
            <a:custGeom>
              <a:avLst/>
              <a:gdLst/>
              <a:ahLst/>
              <a:cxnLst/>
              <a:rect l="l" t="t" r="r" b="b"/>
              <a:pathLst>
                <a:path w="3168" h="3994" extrusionOk="0">
                  <a:moveTo>
                    <a:pt x="131" y="1"/>
                  </a:moveTo>
                  <a:cubicBezTo>
                    <a:pt x="24" y="215"/>
                    <a:pt x="0" y="1072"/>
                    <a:pt x="36" y="1358"/>
                  </a:cubicBezTo>
                  <a:cubicBezTo>
                    <a:pt x="107" y="1918"/>
                    <a:pt x="322" y="2442"/>
                    <a:pt x="679" y="2882"/>
                  </a:cubicBezTo>
                  <a:cubicBezTo>
                    <a:pt x="1243" y="3582"/>
                    <a:pt x="2129" y="3993"/>
                    <a:pt x="3021" y="3993"/>
                  </a:cubicBezTo>
                  <a:cubicBezTo>
                    <a:pt x="3070" y="3993"/>
                    <a:pt x="3119" y="3992"/>
                    <a:pt x="3167" y="3989"/>
                  </a:cubicBezTo>
                  <a:cubicBezTo>
                    <a:pt x="2834" y="3989"/>
                    <a:pt x="2572" y="3680"/>
                    <a:pt x="2441" y="3370"/>
                  </a:cubicBezTo>
                  <a:cubicBezTo>
                    <a:pt x="2310" y="3049"/>
                    <a:pt x="2239" y="2704"/>
                    <a:pt x="2036" y="2430"/>
                  </a:cubicBezTo>
                  <a:cubicBezTo>
                    <a:pt x="1786" y="2096"/>
                    <a:pt x="1369" y="1918"/>
                    <a:pt x="1024" y="1656"/>
                  </a:cubicBezTo>
                  <a:cubicBezTo>
                    <a:pt x="774" y="1465"/>
                    <a:pt x="572" y="1215"/>
                    <a:pt x="429" y="929"/>
                  </a:cubicBezTo>
                  <a:cubicBezTo>
                    <a:pt x="310" y="691"/>
                    <a:pt x="167" y="25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716046" y="4143790"/>
              <a:ext cx="503669" cy="493429"/>
            </a:xfrm>
            <a:custGeom>
              <a:avLst/>
              <a:gdLst/>
              <a:ahLst/>
              <a:cxnLst/>
              <a:rect l="l" t="t" r="r" b="b"/>
              <a:pathLst>
                <a:path w="15789" h="15468" extrusionOk="0">
                  <a:moveTo>
                    <a:pt x="5061" y="1"/>
                  </a:moveTo>
                  <a:cubicBezTo>
                    <a:pt x="3883" y="1"/>
                    <a:pt x="2712" y="477"/>
                    <a:pt x="1870" y="1299"/>
                  </a:cubicBezTo>
                  <a:cubicBezTo>
                    <a:pt x="406" y="2692"/>
                    <a:pt x="1" y="5002"/>
                    <a:pt x="668" y="6906"/>
                  </a:cubicBezTo>
                  <a:cubicBezTo>
                    <a:pt x="1322" y="8823"/>
                    <a:pt x="2942" y="10324"/>
                    <a:pt x="4811" y="11086"/>
                  </a:cubicBezTo>
                  <a:cubicBezTo>
                    <a:pt x="6656" y="11859"/>
                    <a:pt x="8478" y="11717"/>
                    <a:pt x="10383" y="12014"/>
                  </a:cubicBezTo>
                  <a:cubicBezTo>
                    <a:pt x="12264" y="12300"/>
                    <a:pt x="14372" y="14157"/>
                    <a:pt x="15646" y="15467"/>
                  </a:cubicBezTo>
                  <a:cubicBezTo>
                    <a:pt x="15788" y="14503"/>
                    <a:pt x="15515" y="13467"/>
                    <a:pt x="14884" y="12705"/>
                  </a:cubicBezTo>
                  <a:cubicBezTo>
                    <a:pt x="14253" y="11943"/>
                    <a:pt x="13300" y="11467"/>
                    <a:pt x="12312" y="11431"/>
                  </a:cubicBezTo>
                  <a:cubicBezTo>
                    <a:pt x="13360" y="11395"/>
                    <a:pt x="14384" y="10824"/>
                    <a:pt x="14967" y="9954"/>
                  </a:cubicBezTo>
                  <a:cubicBezTo>
                    <a:pt x="14991" y="9931"/>
                    <a:pt x="13907" y="9669"/>
                    <a:pt x="13812" y="9657"/>
                  </a:cubicBezTo>
                  <a:cubicBezTo>
                    <a:pt x="13665" y="9640"/>
                    <a:pt x="13516" y="9633"/>
                    <a:pt x="13368" y="9633"/>
                  </a:cubicBezTo>
                  <a:cubicBezTo>
                    <a:pt x="13084" y="9633"/>
                    <a:pt x="12800" y="9662"/>
                    <a:pt x="12526" y="9716"/>
                  </a:cubicBezTo>
                  <a:cubicBezTo>
                    <a:pt x="11681" y="9871"/>
                    <a:pt x="11038" y="10383"/>
                    <a:pt x="10204" y="10609"/>
                  </a:cubicBezTo>
                  <a:cubicBezTo>
                    <a:pt x="9488" y="10796"/>
                    <a:pt x="8722" y="10893"/>
                    <a:pt x="7948" y="10893"/>
                  </a:cubicBezTo>
                  <a:cubicBezTo>
                    <a:pt x="6059" y="10893"/>
                    <a:pt x="4126" y="10313"/>
                    <a:pt x="2775" y="9038"/>
                  </a:cubicBezTo>
                  <a:cubicBezTo>
                    <a:pt x="1739" y="8049"/>
                    <a:pt x="1096" y="6633"/>
                    <a:pt x="1191" y="5192"/>
                  </a:cubicBezTo>
                  <a:cubicBezTo>
                    <a:pt x="1334" y="3049"/>
                    <a:pt x="3239" y="1120"/>
                    <a:pt x="5382" y="1108"/>
                  </a:cubicBezTo>
                  <a:cubicBezTo>
                    <a:pt x="6180" y="1108"/>
                    <a:pt x="7002" y="1358"/>
                    <a:pt x="7585" y="1906"/>
                  </a:cubicBezTo>
                  <a:cubicBezTo>
                    <a:pt x="8097" y="2382"/>
                    <a:pt x="8323" y="3120"/>
                    <a:pt x="8216" y="3811"/>
                  </a:cubicBezTo>
                  <a:cubicBezTo>
                    <a:pt x="8180" y="4085"/>
                    <a:pt x="8085" y="4359"/>
                    <a:pt x="7930" y="4597"/>
                  </a:cubicBezTo>
                  <a:cubicBezTo>
                    <a:pt x="7930" y="4037"/>
                    <a:pt x="7478" y="3501"/>
                    <a:pt x="6930" y="3382"/>
                  </a:cubicBezTo>
                  <a:cubicBezTo>
                    <a:pt x="6854" y="3368"/>
                    <a:pt x="6776" y="3361"/>
                    <a:pt x="6698" y="3361"/>
                  </a:cubicBezTo>
                  <a:cubicBezTo>
                    <a:pt x="6208" y="3361"/>
                    <a:pt x="5717" y="3643"/>
                    <a:pt x="5501" y="4085"/>
                  </a:cubicBezTo>
                  <a:cubicBezTo>
                    <a:pt x="4853" y="5339"/>
                    <a:pt x="6074" y="6212"/>
                    <a:pt x="7249" y="6212"/>
                  </a:cubicBezTo>
                  <a:cubicBezTo>
                    <a:pt x="7736" y="6212"/>
                    <a:pt x="8215" y="6063"/>
                    <a:pt x="8549" y="5728"/>
                  </a:cubicBezTo>
                  <a:cubicBezTo>
                    <a:pt x="9347" y="4942"/>
                    <a:pt x="9419" y="3608"/>
                    <a:pt x="8978" y="2573"/>
                  </a:cubicBezTo>
                  <a:cubicBezTo>
                    <a:pt x="8430" y="1263"/>
                    <a:pt x="7168" y="299"/>
                    <a:pt x="5775" y="60"/>
                  </a:cubicBezTo>
                  <a:cubicBezTo>
                    <a:pt x="5539" y="20"/>
                    <a:pt x="5300" y="1"/>
                    <a:pt x="5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079174" y="4579842"/>
              <a:ext cx="182340" cy="270831"/>
            </a:xfrm>
            <a:custGeom>
              <a:avLst/>
              <a:gdLst/>
              <a:ahLst/>
              <a:cxnLst/>
              <a:rect l="l" t="t" r="r" b="b"/>
              <a:pathLst>
                <a:path w="5716" h="8490" extrusionOk="0">
                  <a:moveTo>
                    <a:pt x="1905" y="0"/>
                  </a:moveTo>
                  <a:cubicBezTo>
                    <a:pt x="2239" y="334"/>
                    <a:pt x="2584" y="655"/>
                    <a:pt x="2905" y="1000"/>
                  </a:cubicBezTo>
                  <a:cubicBezTo>
                    <a:pt x="3560" y="1703"/>
                    <a:pt x="4155" y="2441"/>
                    <a:pt x="4548" y="3310"/>
                  </a:cubicBezTo>
                  <a:cubicBezTo>
                    <a:pt x="5001" y="4334"/>
                    <a:pt x="5120" y="5584"/>
                    <a:pt x="4655" y="6608"/>
                  </a:cubicBezTo>
                  <a:cubicBezTo>
                    <a:pt x="4344" y="7319"/>
                    <a:pt x="3515" y="7752"/>
                    <a:pt x="2719" y="7752"/>
                  </a:cubicBezTo>
                  <a:cubicBezTo>
                    <a:pt x="2449" y="7752"/>
                    <a:pt x="2182" y="7702"/>
                    <a:pt x="1941" y="7596"/>
                  </a:cubicBezTo>
                  <a:cubicBezTo>
                    <a:pt x="1369" y="7358"/>
                    <a:pt x="941" y="6763"/>
                    <a:pt x="976" y="6132"/>
                  </a:cubicBezTo>
                  <a:lnTo>
                    <a:pt x="976" y="6132"/>
                  </a:lnTo>
                  <a:cubicBezTo>
                    <a:pt x="1125" y="6346"/>
                    <a:pt x="1378" y="6450"/>
                    <a:pt x="1634" y="6450"/>
                  </a:cubicBezTo>
                  <a:cubicBezTo>
                    <a:pt x="1890" y="6450"/>
                    <a:pt x="2149" y="6346"/>
                    <a:pt x="2310" y="6144"/>
                  </a:cubicBezTo>
                  <a:cubicBezTo>
                    <a:pt x="2643" y="5739"/>
                    <a:pt x="2536" y="5084"/>
                    <a:pt x="2143" y="4751"/>
                  </a:cubicBezTo>
                  <a:cubicBezTo>
                    <a:pt x="1935" y="4585"/>
                    <a:pt x="1673" y="4505"/>
                    <a:pt x="1408" y="4505"/>
                  </a:cubicBezTo>
                  <a:cubicBezTo>
                    <a:pt x="1158" y="4505"/>
                    <a:pt x="904" y="4576"/>
                    <a:pt x="691" y="4715"/>
                  </a:cubicBezTo>
                  <a:cubicBezTo>
                    <a:pt x="262" y="4989"/>
                    <a:pt x="12" y="5513"/>
                    <a:pt x="12" y="6037"/>
                  </a:cubicBezTo>
                  <a:cubicBezTo>
                    <a:pt x="0" y="6549"/>
                    <a:pt x="226" y="7061"/>
                    <a:pt x="548" y="7454"/>
                  </a:cubicBezTo>
                  <a:cubicBezTo>
                    <a:pt x="1087" y="8110"/>
                    <a:pt x="1927" y="8490"/>
                    <a:pt x="2760" y="8490"/>
                  </a:cubicBezTo>
                  <a:cubicBezTo>
                    <a:pt x="2772" y="8490"/>
                    <a:pt x="2785" y="8490"/>
                    <a:pt x="2798" y="8489"/>
                  </a:cubicBezTo>
                  <a:cubicBezTo>
                    <a:pt x="3655" y="8466"/>
                    <a:pt x="4489" y="8025"/>
                    <a:pt x="4989" y="7334"/>
                  </a:cubicBezTo>
                  <a:cubicBezTo>
                    <a:pt x="5715" y="6346"/>
                    <a:pt x="5715" y="4953"/>
                    <a:pt x="5239" y="3822"/>
                  </a:cubicBezTo>
                  <a:cubicBezTo>
                    <a:pt x="4608" y="2334"/>
                    <a:pt x="3167" y="965"/>
                    <a:pt x="1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763164" y="4533075"/>
              <a:ext cx="315651" cy="365064"/>
            </a:xfrm>
            <a:custGeom>
              <a:avLst/>
              <a:gdLst/>
              <a:ahLst/>
              <a:cxnLst/>
              <a:rect l="l" t="t" r="r" b="b"/>
              <a:pathLst>
                <a:path w="9895" h="11444" extrusionOk="0">
                  <a:moveTo>
                    <a:pt x="3615" y="1"/>
                  </a:moveTo>
                  <a:cubicBezTo>
                    <a:pt x="2965" y="1"/>
                    <a:pt x="2310" y="230"/>
                    <a:pt x="1822" y="657"/>
                  </a:cubicBezTo>
                  <a:cubicBezTo>
                    <a:pt x="1405" y="1026"/>
                    <a:pt x="1096" y="1561"/>
                    <a:pt x="1072" y="2121"/>
                  </a:cubicBezTo>
                  <a:cubicBezTo>
                    <a:pt x="1060" y="2681"/>
                    <a:pt x="1369" y="3252"/>
                    <a:pt x="1881" y="3478"/>
                  </a:cubicBezTo>
                  <a:cubicBezTo>
                    <a:pt x="2017" y="3534"/>
                    <a:pt x="2163" y="3561"/>
                    <a:pt x="2309" y="3561"/>
                  </a:cubicBezTo>
                  <a:cubicBezTo>
                    <a:pt x="2726" y="3561"/>
                    <a:pt x="3139" y="3343"/>
                    <a:pt x="3298" y="2955"/>
                  </a:cubicBezTo>
                  <a:cubicBezTo>
                    <a:pt x="3465" y="2574"/>
                    <a:pt x="3334" y="2109"/>
                    <a:pt x="3024" y="1847"/>
                  </a:cubicBezTo>
                  <a:cubicBezTo>
                    <a:pt x="2854" y="1715"/>
                    <a:pt x="2636" y="1646"/>
                    <a:pt x="2420" y="1646"/>
                  </a:cubicBezTo>
                  <a:cubicBezTo>
                    <a:pt x="2229" y="1646"/>
                    <a:pt x="2038" y="1700"/>
                    <a:pt x="1881" y="1812"/>
                  </a:cubicBezTo>
                  <a:cubicBezTo>
                    <a:pt x="2149" y="1319"/>
                    <a:pt x="2711" y="1060"/>
                    <a:pt x="3276" y="1060"/>
                  </a:cubicBezTo>
                  <a:cubicBezTo>
                    <a:pt x="3668" y="1060"/>
                    <a:pt x="4061" y="1184"/>
                    <a:pt x="4358" y="1442"/>
                  </a:cubicBezTo>
                  <a:cubicBezTo>
                    <a:pt x="5072" y="2073"/>
                    <a:pt x="5108" y="3300"/>
                    <a:pt x="4501" y="4038"/>
                  </a:cubicBezTo>
                  <a:cubicBezTo>
                    <a:pt x="4089" y="4539"/>
                    <a:pt x="3436" y="4798"/>
                    <a:pt x="2783" y="4798"/>
                  </a:cubicBezTo>
                  <a:cubicBezTo>
                    <a:pt x="2474" y="4798"/>
                    <a:pt x="2165" y="4740"/>
                    <a:pt x="1881" y="4621"/>
                  </a:cubicBezTo>
                  <a:cubicBezTo>
                    <a:pt x="1000" y="4240"/>
                    <a:pt x="381" y="3359"/>
                    <a:pt x="238" y="2407"/>
                  </a:cubicBezTo>
                  <a:lnTo>
                    <a:pt x="238" y="2407"/>
                  </a:lnTo>
                  <a:cubicBezTo>
                    <a:pt x="0" y="3288"/>
                    <a:pt x="203" y="4479"/>
                    <a:pt x="869" y="5145"/>
                  </a:cubicBezTo>
                  <a:cubicBezTo>
                    <a:pt x="1607" y="5872"/>
                    <a:pt x="3084" y="5752"/>
                    <a:pt x="4060" y="5872"/>
                  </a:cubicBezTo>
                  <a:cubicBezTo>
                    <a:pt x="5251" y="6014"/>
                    <a:pt x="6584" y="6467"/>
                    <a:pt x="7049" y="7574"/>
                  </a:cubicBezTo>
                  <a:cubicBezTo>
                    <a:pt x="7287" y="8146"/>
                    <a:pt x="7251" y="8789"/>
                    <a:pt x="7334" y="9408"/>
                  </a:cubicBezTo>
                  <a:cubicBezTo>
                    <a:pt x="7537" y="10872"/>
                    <a:pt x="8692" y="11027"/>
                    <a:pt x="9894" y="11444"/>
                  </a:cubicBezTo>
                  <a:cubicBezTo>
                    <a:pt x="9049" y="11146"/>
                    <a:pt x="8739" y="10110"/>
                    <a:pt x="8739" y="9205"/>
                  </a:cubicBezTo>
                  <a:cubicBezTo>
                    <a:pt x="8739" y="8312"/>
                    <a:pt x="8906" y="7372"/>
                    <a:pt x="8525" y="6562"/>
                  </a:cubicBezTo>
                  <a:cubicBezTo>
                    <a:pt x="8215" y="5931"/>
                    <a:pt x="7596" y="5502"/>
                    <a:pt x="6941" y="5276"/>
                  </a:cubicBezTo>
                  <a:cubicBezTo>
                    <a:pt x="6346" y="5074"/>
                    <a:pt x="5723" y="5024"/>
                    <a:pt x="5097" y="5024"/>
                  </a:cubicBezTo>
                  <a:cubicBezTo>
                    <a:pt x="5021" y="5024"/>
                    <a:pt x="4945" y="5025"/>
                    <a:pt x="4870" y="5026"/>
                  </a:cubicBezTo>
                  <a:cubicBezTo>
                    <a:pt x="5751" y="4550"/>
                    <a:pt x="6310" y="3538"/>
                    <a:pt x="6263" y="2538"/>
                  </a:cubicBezTo>
                  <a:cubicBezTo>
                    <a:pt x="6215" y="1538"/>
                    <a:pt x="5548" y="597"/>
                    <a:pt x="4632" y="204"/>
                  </a:cubicBezTo>
                  <a:cubicBezTo>
                    <a:pt x="4312" y="67"/>
                    <a:pt x="3964" y="1"/>
                    <a:pt x="36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006982" y="4583255"/>
              <a:ext cx="123102" cy="87374"/>
            </a:xfrm>
            <a:custGeom>
              <a:avLst/>
              <a:gdLst/>
              <a:ahLst/>
              <a:cxnLst/>
              <a:rect l="l" t="t" r="r" b="b"/>
              <a:pathLst>
                <a:path w="3859" h="2739" extrusionOk="0">
                  <a:moveTo>
                    <a:pt x="1" y="0"/>
                  </a:moveTo>
                  <a:lnTo>
                    <a:pt x="906" y="1405"/>
                  </a:lnTo>
                  <a:lnTo>
                    <a:pt x="1382" y="2132"/>
                  </a:lnTo>
                  <a:lnTo>
                    <a:pt x="3859" y="2739"/>
                  </a:lnTo>
                  <a:lnTo>
                    <a:pt x="2477" y="5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514582" y="221108"/>
              <a:ext cx="1042971" cy="329814"/>
            </a:xfrm>
            <a:custGeom>
              <a:avLst/>
              <a:gdLst/>
              <a:ahLst/>
              <a:cxnLst/>
              <a:rect l="l" t="t" r="r" b="b"/>
              <a:pathLst>
                <a:path w="32695" h="10339" extrusionOk="0">
                  <a:moveTo>
                    <a:pt x="3922" y="1"/>
                  </a:moveTo>
                  <a:cubicBezTo>
                    <a:pt x="3073" y="1"/>
                    <a:pt x="2227" y="373"/>
                    <a:pt x="1607" y="963"/>
                  </a:cubicBezTo>
                  <a:cubicBezTo>
                    <a:pt x="869" y="1653"/>
                    <a:pt x="441" y="2618"/>
                    <a:pt x="286" y="3618"/>
                  </a:cubicBezTo>
                  <a:cubicBezTo>
                    <a:pt x="0" y="5523"/>
                    <a:pt x="786" y="7571"/>
                    <a:pt x="2286" y="8797"/>
                  </a:cubicBezTo>
                  <a:cubicBezTo>
                    <a:pt x="3632" y="9887"/>
                    <a:pt x="5367" y="10339"/>
                    <a:pt x="7152" y="10339"/>
                  </a:cubicBezTo>
                  <a:cubicBezTo>
                    <a:pt x="9363" y="10339"/>
                    <a:pt x="11651" y="9646"/>
                    <a:pt x="13371" y="8619"/>
                  </a:cubicBezTo>
                  <a:cubicBezTo>
                    <a:pt x="15323" y="7452"/>
                    <a:pt x="17312" y="6309"/>
                    <a:pt x="19419" y="5416"/>
                  </a:cubicBezTo>
                  <a:cubicBezTo>
                    <a:pt x="21848" y="4380"/>
                    <a:pt x="24455" y="3677"/>
                    <a:pt x="27087" y="3677"/>
                  </a:cubicBezTo>
                  <a:cubicBezTo>
                    <a:pt x="28206" y="3689"/>
                    <a:pt x="29361" y="3832"/>
                    <a:pt x="30290" y="4439"/>
                  </a:cubicBezTo>
                  <a:cubicBezTo>
                    <a:pt x="31230" y="5047"/>
                    <a:pt x="31861" y="6213"/>
                    <a:pt x="31575" y="7285"/>
                  </a:cubicBezTo>
                  <a:cubicBezTo>
                    <a:pt x="31373" y="8011"/>
                    <a:pt x="30742" y="8607"/>
                    <a:pt x="30016" y="8761"/>
                  </a:cubicBezTo>
                  <a:cubicBezTo>
                    <a:pt x="29872" y="8794"/>
                    <a:pt x="29725" y="8810"/>
                    <a:pt x="29578" y="8810"/>
                  </a:cubicBezTo>
                  <a:cubicBezTo>
                    <a:pt x="28970" y="8810"/>
                    <a:pt x="28363" y="8541"/>
                    <a:pt x="27980" y="8071"/>
                  </a:cubicBezTo>
                  <a:lnTo>
                    <a:pt x="27980" y="8071"/>
                  </a:lnTo>
                  <a:cubicBezTo>
                    <a:pt x="28069" y="8179"/>
                    <a:pt x="28169" y="8226"/>
                    <a:pt x="28272" y="8226"/>
                  </a:cubicBezTo>
                  <a:cubicBezTo>
                    <a:pt x="28801" y="8226"/>
                    <a:pt x="29386" y="6972"/>
                    <a:pt x="28718" y="6404"/>
                  </a:cubicBezTo>
                  <a:cubicBezTo>
                    <a:pt x="28509" y="6230"/>
                    <a:pt x="28244" y="6149"/>
                    <a:pt x="27977" y="6149"/>
                  </a:cubicBezTo>
                  <a:cubicBezTo>
                    <a:pt x="27621" y="6149"/>
                    <a:pt x="27260" y="6294"/>
                    <a:pt x="27015" y="6559"/>
                  </a:cubicBezTo>
                  <a:cubicBezTo>
                    <a:pt x="26587" y="7011"/>
                    <a:pt x="26515" y="7737"/>
                    <a:pt x="26777" y="8321"/>
                  </a:cubicBezTo>
                  <a:cubicBezTo>
                    <a:pt x="27039" y="8892"/>
                    <a:pt x="27575" y="9297"/>
                    <a:pt x="28182" y="9488"/>
                  </a:cubicBezTo>
                  <a:cubicBezTo>
                    <a:pt x="28480" y="9577"/>
                    <a:pt x="28792" y="9616"/>
                    <a:pt x="29106" y="9616"/>
                  </a:cubicBezTo>
                  <a:cubicBezTo>
                    <a:pt x="29420" y="9616"/>
                    <a:pt x="29736" y="9577"/>
                    <a:pt x="30039" y="9511"/>
                  </a:cubicBezTo>
                  <a:cubicBezTo>
                    <a:pt x="30730" y="9369"/>
                    <a:pt x="31397" y="9071"/>
                    <a:pt x="31861" y="8559"/>
                  </a:cubicBezTo>
                  <a:cubicBezTo>
                    <a:pt x="32611" y="7726"/>
                    <a:pt x="32695" y="6452"/>
                    <a:pt x="32266" y="5428"/>
                  </a:cubicBezTo>
                  <a:cubicBezTo>
                    <a:pt x="31837" y="4404"/>
                    <a:pt x="30956" y="3618"/>
                    <a:pt x="29992" y="3082"/>
                  </a:cubicBezTo>
                  <a:cubicBezTo>
                    <a:pt x="28591" y="2294"/>
                    <a:pt x="26997" y="1960"/>
                    <a:pt x="25382" y="1960"/>
                  </a:cubicBezTo>
                  <a:cubicBezTo>
                    <a:pt x="24142" y="1960"/>
                    <a:pt x="22890" y="2157"/>
                    <a:pt x="21705" y="2499"/>
                  </a:cubicBezTo>
                  <a:cubicBezTo>
                    <a:pt x="18967" y="3285"/>
                    <a:pt x="16502" y="4749"/>
                    <a:pt x="14026" y="6166"/>
                  </a:cubicBezTo>
                  <a:cubicBezTo>
                    <a:pt x="11978" y="7333"/>
                    <a:pt x="9942" y="8797"/>
                    <a:pt x="7572" y="9226"/>
                  </a:cubicBezTo>
                  <a:cubicBezTo>
                    <a:pt x="7241" y="9287"/>
                    <a:pt x="6907" y="9317"/>
                    <a:pt x="6574" y="9317"/>
                  </a:cubicBezTo>
                  <a:cubicBezTo>
                    <a:pt x="4635" y="9317"/>
                    <a:pt x="2762" y="8293"/>
                    <a:pt x="2000" y="6392"/>
                  </a:cubicBezTo>
                  <a:cubicBezTo>
                    <a:pt x="1417" y="4975"/>
                    <a:pt x="1643" y="3237"/>
                    <a:pt x="2596" y="2046"/>
                  </a:cubicBezTo>
                  <a:cubicBezTo>
                    <a:pt x="2941" y="1606"/>
                    <a:pt x="3405" y="1237"/>
                    <a:pt x="3941" y="1141"/>
                  </a:cubicBezTo>
                  <a:cubicBezTo>
                    <a:pt x="4004" y="1132"/>
                    <a:pt x="4068" y="1127"/>
                    <a:pt x="4133" y="1127"/>
                  </a:cubicBezTo>
                  <a:cubicBezTo>
                    <a:pt x="4628" y="1127"/>
                    <a:pt x="5138" y="1404"/>
                    <a:pt x="5274" y="1868"/>
                  </a:cubicBezTo>
                  <a:cubicBezTo>
                    <a:pt x="5149" y="1758"/>
                    <a:pt x="4994" y="1710"/>
                    <a:pt x="4835" y="1710"/>
                  </a:cubicBezTo>
                  <a:cubicBezTo>
                    <a:pt x="4423" y="1710"/>
                    <a:pt x="3981" y="2037"/>
                    <a:pt x="3929" y="2475"/>
                  </a:cubicBezTo>
                  <a:cubicBezTo>
                    <a:pt x="3871" y="3052"/>
                    <a:pt x="4429" y="3584"/>
                    <a:pt x="5016" y="3584"/>
                  </a:cubicBezTo>
                  <a:cubicBezTo>
                    <a:pt x="5034" y="3584"/>
                    <a:pt x="5053" y="3583"/>
                    <a:pt x="5072" y="3582"/>
                  </a:cubicBezTo>
                  <a:cubicBezTo>
                    <a:pt x="5667" y="3546"/>
                    <a:pt x="6179" y="3034"/>
                    <a:pt x="6310" y="2451"/>
                  </a:cubicBezTo>
                  <a:cubicBezTo>
                    <a:pt x="6394" y="2082"/>
                    <a:pt x="6334" y="1713"/>
                    <a:pt x="6179" y="1368"/>
                  </a:cubicBezTo>
                  <a:cubicBezTo>
                    <a:pt x="5858" y="689"/>
                    <a:pt x="5132" y="141"/>
                    <a:pt x="4358" y="34"/>
                  </a:cubicBezTo>
                  <a:cubicBezTo>
                    <a:pt x="4213" y="11"/>
                    <a:pt x="4068" y="1"/>
                    <a:pt x="3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588241" y="293331"/>
              <a:ext cx="709520" cy="244035"/>
            </a:xfrm>
            <a:custGeom>
              <a:avLst/>
              <a:gdLst/>
              <a:ahLst/>
              <a:cxnLst/>
              <a:rect l="l" t="t" r="r" b="b"/>
              <a:pathLst>
                <a:path w="22242" h="7650" extrusionOk="0">
                  <a:moveTo>
                    <a:pt x="14939" y="1"/>
                  </a:moveTo>
                  <a:cubicBezTo>
                    <a:pt x="14173" y="1"/>
                    <a:pt x="13406" y="76"/>
                    <a:pt x="12657" y="211"/>
                  </a:cubicBezTo>
                  <a:cubicBezTo>
                    <a:pt x="10609" y="580"/>
                    <a:pt x="8835" y="1735"/>
                    <a:pt x="7121" y="2854"/>
                  </a:cubicBezTo>
                  <a:cubicBezTo>
                    <a:pt x="5575" y="3869"/>
                    <a:pt x="3649" y="5839"/>
                    <a:pt x="1665" y="5839"/>
                  </a:cubicBezTo>
                  <a:cubicBezTo>
                    <a:pt x="1112" y="5839"/>
                    <a:pt x="555" y="5687"/>
                    <a:pt x="1" y="5319"/>
                  </a:cubicBezTo>
                  <a:lnTo>
                    <a:pt x="1" y="5319"/>
                  </a:lnTo>
                  <a:cubicBezTo>
                    <a:pt x="549" y="5997"/>
                    <a:pt x="1227" y="6700"/>
                    <a:pt x="2096" y="6724"/>
                  </a:cubicBezTo>
                  <a:cubicBezTo>
                    <a:pt x="2119" y="6725"/>
                    <a:pt x="2141" y="6725"/>
                    <a:pt x="2163" y="6725"/>
                  </a:cubicBezTo>
                  <a:cubicBezTo>
                    <a:pt x="2710" y="6725"/>
                    <a:pt x="3224" y="6451"/>
                    <a:pt x="3716" y="6188"/>
                  </a:cubicBezTo>
                  <a:cubicBezTo>
                    <a:pt x="5763" y="5057"/>
                    <a:pt x="7776" y="3866"/>
                    <a:pt x="9978" y="3033"/>
                  </a:cubicBezTo>
                  <a:cubicBezTo>
                    <a:pt x="12073" y="2232"/>
                    <a:pt x="14308" y="1723"/>
                    <a:pt x="16556" y="1723"/>
                  </a:cubicBezTo>
                  <a:cubicBezTo>
                    <a:pt x="16582" y="1723"/>
                    <a:pt x="16608" y="1723"/>
                    <a:pt x="16634" y="1723"/>
                  </a:cubicBezTo>
                  <a:cubicBezTo>
                    <a:pt x="17741" y="1723"/>
                    <a:pt x="18908" y="1878"/>
                    <a:pt x="19837" y="2485"/>
                  </a:cubicBezTo>
                  <a:cubicBezTo>
                    <a:pt x="20765" y="3092"/>
                    <a:pt x="21408" y="4259"/>
                    <a:pt x="21111" y="5331"/>
                  </a:cubicBezTo>
                  <a:cubicBezTo>
                    <a:pt x="20920" y="6057"/>
                    <a:pt x="20289" y="6640"/>
                    <a:pt x="19551" y="6807"/>
                  </a:cubicBezTo>
                  <a:cubicBezTo>
                    <a:pt x="19414" y="6836"/>
                    <a:pt x="19274" y="6850"/>
                    <a:pt x="19134" y="6850"/>
                  </a:cubicBezTo>
                  <a:cubicBezTo>
                    <a:pt x="18523" y="6850"/>
                    <a:pt x="17912" y="6582"/>
                    <a:pt x="17515" y="6116"/>
                  </a:cubicBezTo>
                  <a:lnTo>
                    <a:pt x="17515" y="6116"/>
                  </a:lnTo>
                  <a:cubicBezTo>
                    <a:pt x="17605" y="6222"/>
                    <a:pt x="17706" y="6268"/>
                    <a:pt x="17809" y="6268"/>
                  </a:cubicBezTo>
                  <a:cubicBezTo>
                    <a:pt x="18346" y="6268"/>
                    <a:pt x="18932" y="5019"/>
                    <a:pt x="18253" y="4450"/>
                  </a:cubicBezTo>
                  <a:cubicBezTo>
                    <a:pt x="18048" y="4275"/>
                    <a:pt x="17785" y="4193"/>
                    <a:pt x="17518" y="4193"/>
                  </a:cubicBezTo>
                  <a:cubicBezTo>
                    <a:pt x="17165" y="4193"/>
                    <a:pt x="16806" y="4335"/>
                    <a:pt x="16562" y="4592"/>
                  </a:cubicBezTo>
                  <a:cubicBezTo>
                    <a:pt x="16122" y="5057"/>
                    <a:pt x="16062" y="5783"/>
                    <a:pt x="16312" y="6355"/>
                  </a:cubicBezTo>
                  <a:cubicBezTo>
                    <a:pt x="16574" y="6926"/>
                    <a:pt x="17122" y="7331"/>
                    <a:pt x="17729" y="7521"/>
                  </a:cubicBezTo>
                  <a:cubicBezTo>
                    <a:pt x="18027" y="7611"/>
                    <a:pt x="18336" y="7649"/>
                    <a:pt x="18649" y="7649"/>
                  </a:cubicBezTo>
                  <a:cubicBezTo>
                    <a:pt x="18962" y="7649"/>
                    <a:pt x="19277" y="7611"/>
                    <a:pt x="19587" y="7545"/>
                  </a:cubicBezTo>
                  <a:cubicBezTo>
                    <a:pt x="20265" y="7402"/>
                    <a:pt x="20944" y="7105"/>
                    <a:pt x="21408" y="6593"/>
                  </a:cubicBezTo>
                  <a:cubicBezTo>
                    <a:pt x="22158" y="5771"/>
                    <a:pt x="22242" y="4485"/>
                    <a:pt x="21813" y="3461"/>
                  </a:cubicBezTo>
                  <a:cubicBezTo>
                    <a:pt x="21373" y="2437"/>
                    <a:pt x="20503" y="1663"/>
                    <a:pt x="19539" y="1116"/>
                  </a:cubicBezTo>
                  <a:cubicBezTo>
                    <a:pt x="18131" y="327"/>
                    <a:pt x="16537" y="1"/>
                    <a:pt x="14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469669" y="221108"/>
              <a:ext cx="1043002" cy="329814"/>
            </a:xfrm>
            <a:custGeom>
              <a:avLst/>
              <a:gdLst/>
              <a:ahLst/>
              <a:cxnLst/>
              <a:rect l="l" t="t" r="r" b="b"/>
              <a:pathLst>
                <a:path w="32696" h="10339" extrusionOk="0">
                  <a:moveTo>
                    <a:pt x="28778" y="1"/>
                  </a:moveTo>
                  <a:cubicBezTo>
                    <a:pt x="28631" y="1"/>
                    <a:pt x="28484" y="11"/>
                    <a:pt x="28338" y="34"/>
                  </a:cubicBezTo>
                  <a:cubicBezTo>
                    <a:pt x="27564" y="141"/>
                    <a:pt x="26838" y="689"/>
                    <a:pt x="26516" y="1368"/>
                  </a:cubicBezTo>
                  <a:cubicBezTo>
                    <a:pt x="26361" y="1713"/>
                    <a:pt x="26302" y="2082"/>
                    <a:pt x="26385" y="2451"/>
                  </a:cubicBezTo>
                  <a:cubicBezTo>
                    <a:pt x="26516" y="3034"/>
                    <a:pt x="27028" y="3546"/>
                    <a:pt x="27635" y="3582"/>
                  </a:cubicBezTo>
                  <a:cubicBezTo>
                    <a:pt x="27654" y="3583"/>
                    <a:pt x="27672" y="3584"/>
                    <a:pt x="27691" y="3584"/>
                  </a:cubicBezTo>
                  <a:cubicBezTo>
                    <a:pt x="28267" y="3584"/>
                    <a:pt x="28824" y="3052"/>
                    <a:pt x="28766" y="2475"/>
                  </a:cubicBezTo>
                  <a:cubicBezTo>
                    <a:pt x="28715" y="2037"/>
                    <a:pt x="28279" y="1710"/>
                    <a:pt x="27865" y="1710"/>
                  </a:cubicBezTo>
                  <a:cubicBezTo>
                    <a:pt x="27706" y="1710"/>
                    <a:pt x="27550" y="1758"/>
                    <a:pt x="27421" y="1868"/>
                  </a:cubicBezTo>
                  <a:cubicBezTo>
                    <a:pt x="27568" y="1404"/>
                    <a:pt x="28070" y="1127"/>
                    <a:pt x="28563" y="1127"/>
                  </a:cubicBezTo>
                  <a:cubicBezTo>
                    <a:pt x="28627" y="1127"/>
                    <a:pt x="28691" y="1132"/>
                    <a:pt x="28755" y="1141"/>
                  </a:cubicBezTo>
                  <a:cubicBezTo>
                    <a:pt x="29302" y="1237"/>
                    <a:pt x="29755" y="1606"/>
                    <a:pt x="30100" y="2046"/>
                  </a:cubicBezTo>
                  <a:cubicBezTo>
                    <a:pt x="31052" y="3237"/>
                    <a:pt x="31279" y="4975"/>
                    <a:pt x="30707" y="6392"/>
                  </a:cubicBezTo>
                  <a:cubicBezTo>
                    <a:pt x="29935" y="8293"/>
                    <a:pt x="28069" y="9317"/>
                    <a:pt x="26125" y="9317"/>
                  </a:cubicBezTo>
                  <a:cubicBezTo>
                    <a:pt x="25792" y="9317"/>
                    <a:pt x="25456" y="9287"/>
                    <a:pt x="25123" y="9226"/>
                  </a:cubicBezTo>
                  <a:cubicBezTo>
                    <a:pt x="22754" y="8797"/>
                    <a:pt x="20718" y="7333"/>
                    <a:pt x="18670" y="6166"/>
                  </a:cubicBezTo>
                  <a:cubicBezTo>
                    <a:pt x="16205" y="4749"/>
                    <a:pt x="13729" y="3285"/>
                    <a:pt x="10990" y="2499"/>
                  </a:cubicBezTo>
                  <a:cubicBezTo>
                    <a:pt x="9806" y="2157"/>
                    <a:pt x="8556" y="1960"/>
                    <a:pt x="7318" y="1960"/>
                  </a:cubicBezTo>
                  <a:cubicBezTo>
                    <a:pt x="5707" y="1960"/>
                    <a:pt x="4116" y="2294"/>
                    <a:pt x="2716" y="3082"/>
                  </a:cubicBezTo>
                  <a:cubicBezTo>
                    <a:pt x="1739" y="3618"/>
                    <a:pt x="870" y="4404"/>
                    <a:pt x="430" y="5428"/>
                  </a:cubicBezTo>
                  <a:cubicBezTo>
                    <a:pt x="1" y="6452"/>
                    <a:pt x="84" y="7726"/>
                    <a:pt x="834" y="8559"/>
                  </a:cubicBezTo>
                  <a:cubicBezTo>
                    <a:pt x="1299" y="9071"/>
                    <a:pt x="1977" y="9369"/>
                    <a:pt x="2656" y="9511"/>
                  </a:cubicBezTo>
                  <a:cubicBezTo>
                    <a:pt x="2966" y="9577"/>
                    <a:pt x="3281" y="9616"/>
                    <a:pt x="3594" y="9616"/>
                  </a:cubicBezTo>
                  <a:cubicBezTo>
                    <a:pt x="3906" y="9616"/>
                    <a:pt x="4216" y="9577"/>
                    <a:pt x="4513" y="9488"/>
                  </a:cubicBezTo>
                  <a:cubicBezTo>
                    <a:pt x="5121" y="9297"/>
                    <a:pt x="5668" y="8892"/>
                    <a:pt x="5930" y="8321"/>
                  </a:cubicBezTo>
                  <a:cubicBezTo>
                    <a:pt x="6180" y="7737"/>
                    <a:pt x="6121" y="7011"/>
                    <a:pt x="5680" y="6559"/>
                  </a:cubicBezTo>
                  <a:cubicBezTo>
                    <a:pt x="5435" y="6294"/>
                    <a:pt x="5074" y="6149"/>
                    <a:pt x="4720" y="6149"/>
                  </a:cubicBezTo>
                  <a:cubicBezTo>
                    <a:pt x="4455" y="6149"/>
                    <a:pt x="4194" y="6230"/>
                    <a:pt x="3990" y="6404"/>
                  </a:cubicBezTo>
                  <a:cubicBezTo>
                    <a:pt x="3311" y="6972"/>
                    <a:pt x="3895" y="8226"/>
                    <a:pt x="4431" y="8226"/>
                  </a:cubicBezTo>
                  <a:cubicBezTo>
                    <a:pt x="4535" y="8226"/>
                    <a:pt x="4637" y="8179"/>
                    <a:pt x="4728" y="8071"/>
                  </a:cubicBezTo>
                  <a:lnTo>
                    <a:pt x="4728" y="8071"/>
                  </a:lnTo>
                  <a:cubicBezTo>
                    <a:pt x="4335" y="8541"/>
                    <a:pt x="3733" y="8810"/>
                    <a:pt x="3128" y="8810"/>
                  </a:cubicBezTo>
                  <a:cubicBezTo>
                    <a:pt x="2982" y="8810"/>
                    <a:pt x="2836" y="8794"/>
                    <a:pt x="2692" y="8761"/>
                  </a:cubicBezTo>
                  <a:cubicBezTo>
                    <a:pt x="1954" y="8607"/>
                    <a:pt x="1323" y="8011"/>
                    <a:pt x="1132" y="7285"/>
                  </a:cubicBezTo>
                  <a:cubicBezTo>
                    <a:pt x="834" y="6213"/>
                    <a:pt x="1477" y="5047"/>
                    <a:pt x="2406" y="4439"/>
                  </a:cubicBezTo>
                  <a:cubicBezTo>
                    <a:pt x="3335" y="3832"/>
                    <a:pt x="4501" y="3689"/>
                    <a:pt x="5609" y="3677"/>
                  </a:cubicBezTo>
                  <a:cubicBezTo>
                    <a:pt x="8252" y="3677"/>
                    <a:pt x="10848" y="4380"/>
                    <a:pt x="13276" y="5416"/>
                  </a:cubicBezTo>
                  <a:cubicBezTo>
                    <a:pt x="15384" y="6309"/>
                    <a:pt x="17372" y="7452"/>
                    <a:pt x="19337" y="8619"/>
                  </a:cubicBezTo>
                  <a:cubicBezTo>
                    <a:pt x="21050" y="9646"/>
                    <a:pt x="23335" y="10339"/>
                    <a:pt x="25545" y="10339"/>
                  </a:cubicBezTo>
                  <a:cubicBezTo>
                    <a:pt x="27329" y="10339"/>
                    <a:pt x="29064" y="9887"/>
                    <a:pt x="30409" y="8797"/>
                  </a:cubicBezTo>
                  <a:cubicBezTo>
                    <a:pt x="31910" y="7571"/>
                    <a:pt x="32695" y="5523"/>
                    <a:pt x="32410" y="3618"/>
                  </a:cubicBezTo>
                  <a:cubicBezTo>
                    <a:pt x="32267" y="2618"/>
                    <a:pt x="31826" y="1653"/>
                    <a:pt x="31100" y="963"/>
                  </a:cubicBezTo>
                  <a:cubicBezTo>
                    <a:pt x="30480" y="373"/>
                    <a:pt x="29634" y="1"/>
                    <a:pt x="28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729469" y="293331"/>
              <a:ext cx="709520" cy="244035"/>
            </a:xfrm>
            <a:custGeom>
              <a:avLst/>
              <a:gdLst/>
              <a:ahLst/>
              <a:cxnLst/>
              <a:rect l="l" t="t" r="r" b="b"/>
              <a:pathLst>
                <a:path w="22242" h="7650" extrusionOk="0">
                  <a:moveTo>
                    <a:pt x="7303" y="1"/>
                  </a:moveTo>
                  <a:cubicBezTo>
                    <a:pt x="5706" y="1"/>
                    <a:pt x="4116" y="327"/>
                    <a:pt x="2715" y="1116"/>
                  </a:cubicBezTo>
                  <a:cubicBezTo>
                    <a:pt x="1739" y="1663"/>
                    <a:pt x="870" y="2437"/>
                    <a:pt x="429" y="3461"/>
                  </a:cubicBezTo>
                  <a:cubicBezTo>
                    <a:pt x="1" y="4485"/>
                    <a:pt x="84" y="5771"/>
                    <a:pt x="834" y="6593"/>
                  </a:cubicBezTo>
                  <a:cubicBezTo>
                    <a:pt x="1299" y="7105"/>
                    <a:pt x="1977" y="7402"/>
                    <a:pt x="2656" y="7545"/>
                  </a:cubicBezTo>
                  <a:cubicBezTo>
                    <a:pt x="2965" y="7611"/>
                    <a:pt x="3281" y="7649"/>
                    <a:pt x="3595" y="7649"/>
                  </a:cubicBezTo>
                  <a:cubicBezTo>
                    <a:pt x="3909" y="7649"/>
                    <a:pt x="4222" y="7611"/>
                    <a:pt x="4525" y="7521"/>
                  </a:cubicBezTo>
                  <a:cubicBezTo>
                    <a:pt x="5120" y="7331"/>
                    <a:pt x="5668" y="6926"/>
                    <a:pt x="5930" y="6355"/>
                  </a:cubicBezTo>
                  <a:cubicBezTo>
                    <a:pt x="6192" y="5783"/>
                    <a:pt x="6121" y="5057"/>
                    <a:pt x="5692" y="4592"/>
                  </a:cubicBezTo>
                  <a:cubicBezTo>
                    <a:pt x="5441" y="4335"/>
                    <a:pt x="5079" y="4193"/>
                    <a:pt x="4726" y="4193"/>
                  </a:cubicBezTo>
                  <a:cubicBezTo>
                    <a:pt x="4458" y="4193"/>
                    <a:pt x="4195" y="4275"/>
                    <a:pt x="3989" y="4450"/>
                  </a:cubicBezTo>
                  <a:cubicBezTo>
                    <a:pt x="3310" y="5019"/>
                    <a:pt x="3897" y="6268"/>
                    <a:pt x="4434" y="6268"/>
                  </a:cubicBezTo>
                  <a:cubicBezTo>
                    <a:pt x="4536" y="6268"/>
                    <a:pt x="4638" y="6222"/>
                    <a:pt x="4728" y="6116"/>
                  </a:cubicBezTo>
                  <a:lnTo>
                    <a:pt x="4728" y="6116"/>
                  </a:lnTo>
                  <a:cubicBezTo>
                    <a:pt x="4330" y="6582"/>
                    <a:pt x="3720" y="6850"/>
                    <a:pt x="3108" y="6850"/>
                  </a:cubicBezTo>
                  <a:cubicBezTo>
                    <a:pt x="2968" y="6850"/>
                    <a:pt x="2829" y="6836"/>
                    <a:pt x="2692" y="6807"/>
                  </a:cubicBezTo>
                  <a:cubicBezTo>
                    <a:pt x="1953" y="6640"/>
                    <a:pt x="1334" y="6057"/>
                    <a:pt x="1132" y="5331"/>
                  </a:cubicBezTo>
                  <a:cubicBezTo>
                    <a:pt x="834" y="4259"/>
                    <a:pt x="1477" y="3092"/>
                    <a:pt x="2406" y="2485"/>
                  </a:cubicBezTo>
                  <a:cubicBezTo>
                    <a:pt x="3335" y="1878"/>
                    <a:pt x="4501" y="1723"/>
                    <a:pt x="5609" y="1723"/>
                  </a:cubicBezTo>
                  <a:cubicBezTo>
                    <a:pt x="5635" y="1723"/>
                    <a:pt x="5661" y="1723"/>
                    <a:pt x="5687" y="1723"/>
                  </a:cubicBezTo>
                  <a:cubicBezTo>
                    <a:pt x="7946" y="1723"/>
                    <a:pt x="10169" y="2232"/>
                    <a:pt x="12264" y="3033"/>
                  </a:cubicBezTo>
                  <a:cubicBezTo>
                    <a:pt x="14467" y="3866"/>
                    <a:pt x="16479" y="5057"/>
                    <a:pt x="18539" y="6188"/>
                  </a:cubicBezTo>
                  <a:cubicBezTo>
                    <a:pt x="19019" y="6451"/>
                    <a:pt x="19533" y="6725"/>
                    <a:pt x="20079" y="6725"/>
                  </a:cubicBezTo>
                  <a:cubicBezTo>
                    <a:pt x="20101" y="6725"/>
                    <a:pt x="20124" y="6725"/>
                    <a:pt x="20146" y="6724"/>
                  </a:cubicBezTo>
                  <a:cubicBezTo>
                    <a:pt x="21015" y="6700"/>
                    <a:pt x="21706" y="5997"/>
                    <a:pt x="22242" y="5319"/>
                  </a:cubicBezTo>
                  <a:lnTo>
                    <a:pt x="22242" y="5319"/>
                  </a:lnTo>
                  <a:cubicBezTo>
                    <a:pt x="21690" y="5687"/>
                    <a:pt x="21134" y="5839"/>
                    <a:pt x="20583" y="5839"/>
                  </a:cubicBezTo>
                  <a:cubicBezTo>
                    <a:pt x="18600" y="5839"/>
                    <a:pt x="16668" y="3869"/>
                    <a:pt x="15122" y="2854"/>
                  </a:cubicBezTo>
                  <a:cubicBezTo>
                    <a:pt x="13419" y="1735"/>
                    <a:pt x="11633" y="580"/>
                    <a:pt x="9585" y="211"/>
                  </a:cubicBezTo>
                  <a:cubicBezTo>
                    <a:pt x="8837" y="76"/>
                    <a:pt x="8069" y="1"/>
                    <a:pt x="7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521026" y="154180"/>
              <a:ext cx="118540" cy="111714"/>
            </a:xfrm>
            <a:custGeom>
              <a:avLst/>
              <a:gdLst/>
              <a:ahLst/>
              <a:cxnLst/>
              <a:rect l="l" t="t" r="r" b="b"/>
              <a:pathLst>
                <a:path w="3716" h="3502" extrusionOk="0">
                  <a:moveTo>
                    <a:pt x="3214" y="0"/>
                  </a:moveTo>
                  <a:cubicBezTo>
                    <a:pt x="2685" y="0"/>
                    <a:pt x="1830" y="111"/>
                    <a:pt x="1120" y="715"/>
                  </a:cubicBezTo>
                  <a:cubicBezTo>
                    <a:pt x="0" y="1668"/>
                    <a:pt x="24" y="3501"/>
                    <a:pt x="24" y="3501"/>
                  </a:cubicBezTo>
                  <a:cubicBezTo>
                    <a:pt x="24" y="3454"/>
                    <a:pt x="465" y="2549"/>
                    <a:pt x="1036" y="2299"/>
                  </a:cubicBezTo>
                  <a:cubicBezTo>
                    <a:pt x="1643" y="2037"/>
                    <a:pt x="2751" y="1787"/>
                    <a:pt x="3715" y="37"/>
                  </a:cubicBezTo>
                  <a:cubicBezTo>
                    <a:pt x="3715" y="37"/>
                    <a:pt x="3518" y="0"/>
                    <a:pt x="3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390360" y="154180"/>
              <a:ext cx="118540" cy="111714"/>
            </a:xfrm>
            <a:custGeom>
              <a:avLst/>
              <a:gdLst/>
              <a:ahLst/>
              <a:cxnLst/>
              <a:rect l="l" t="t" r="r" b="b"/>
              <a:pathLst>
                <a:path w="3716" h="3502" extrusionOk="0">
                  <a:moveTo>
                    <a:pt x="502" y="0"/>
                  </a:moveTo>
                  <a:cubicBezTo>
                    <a:pt x="197" y="0"/>
                    <a:pt x="1" y="37"/>
                    <a:pt x="1" y="37"/>
                  </a:cubicBezTo>
                  <a:cubicBezTo>
                    <a:pt x="965" y="1787"/>
                    <a:pt x="2072" y="2037"/>
                    <a:pt x="2691" y="2299"/>
                  </a:cubicBezTo>
                  <a:cubicBezTo>
                    <a:pt x="3263" y="2549"/>
                    <a:pt x="3704" y="3454"/>
                    <a:pt x="3704" y="3501"/>
                  </a:cubicBezTo>
                  <a:cubicBezTo>
                    <a:pt x="3704" y="3501"/>
                    <a:pt x="3715" y="1668"/>
                    <a:pt x="2596" y="715"/>
                  </a:cubicBezTo>
                  <a:cubicBezTo>
                    <a:pt x="1886" y="111"/>
                    <a:pt x="1031" y="0"/>
                    <a:pt x="5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456076" y="92675"/>
              <a:ext cx="115127" cy="121571"/>
            </a:xfrm>
            <a:custGeom>
              <a:avLst/>
              <a:gdLst/>
              <a:ahLst/>
              <a:cxnLst/>
              <a:rect l="l" t="t" r="r" b="b"/>
              <a:pathLst>
                <a:path w="3609" h="3811" extrusionOk="0">
                  <a:moveTo>
                    <a:pt x="1810" y="0"/>
                  </a:moveTo>
                  <a:cubicBezTo>
                    <a:pt x="1489" y="0"/>
                    <a:pt x="1239" y="250"/>
                    <a:pt x="1239" y="572"/>
                  </a:cubicBezTo>
                  <a:cubicBezTo>
                    <a:pt x="1239" y="655"/>
                    <a:pt x="1263" y="750"/>
                    <a:pt x="1310" y="822"/>
                  </a:cubicBezTo>
                  <a:cubicBezTo>
                    <a:pt x="1191" y="792"/>
                    <a:pt x="1069" y="774"/>
                    <a:pt x="949" y="774"/>
                  </a:cubicBezTo>
                  <a:cubicBezTo>
                    <a:pt x="733" y="774"/>
                    <a:pt x="526" y="831"/>
                    <a:pt x="358" y="976"/>
                  </a:cubicBezTo>
                  <a:cubicBezTo>
                    <a:pt x="48" y="1238"/>
                    <a:pt x="0" y="1726"/>
                    <a:pt x="239" y="2048"/>
                  </a:cubicBezTo>
                  <a:cubicBezTo>
                    <a:pt x="489" y="2369"/>
                    <a:pt x="870" y="2572"/>
                    <a:pt x="1215" y="2786"/>
                  </a:cubicBezTo>
                  <a:cubicBezTo>
                    <a:pt x="1596" y="3024"/>
                    <a:pt x="1798" y="3810"/>
                    <a:pt x="1798" y="3810"/>
                  </a:cubicBezTo>
                  <a:cubicBezTo>
                    <a:pt x="1798" y="3810"/>
                    <a:pt x="2013" y="3024"/>
                    <a:pt x="2394" y="2786"/>
                  </a:cubicBezTo>
                  <a:cubicBezTo>
                    <a:pt x="2727" y="2572"/>
                    <a:pt x="3120" y="2369"/>
                    <a:pt x="3370" y="2048"/>
                  </a:cubicBezTo>
                  <a:cubicBezTo>
                    <a:pt x="3608" y="1726"/>
                    <a:pt x="3560" y="1238"/>
                    <a:pt x="3251" y="976"/>
                  </a:cubicBezTo>
                  <a:cubicBezTo>
                    <a:pt x="3083" y="831"/>
                    <a:pt x="2875" y="774"/>
                    <a:pt x="2660" y="774"/>
                  </a:cubicBezTo>
                  <a:cubicBezTo>
                    <a:pt x="2540" y="774"/>
                    <a:pt x="2418" y="792"/>
                    <a:pt x="2298" y="822"/>
                  </a:cubicBezTo>
                  <a:cubicBezTo>
                    <a:pt x="2346" y="750"/>
                    <a:pt x="2370" y="655"/>
                    <a:pt x="2370" y="572"/>
                  </a:cubicBezTo>
                  <a:cubicBezTo>
                    <a:pt x="2370" y="250"/>
                    <a:pt x="2120" y="0"/>
                    <a:pt x="1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5594072" y="225797"/>
              <a:ext cx="1043002" cy="329878"/>
            </a:xfrm>
            <a:custGeom>
              <a:avLst/>
              <a:gdLst/>
              <a:ahLst/>
              <a:cxnLst/>
              <a:rect l="l" t="t" r="r" b="b"/>
              <a:pathLst>
                <a:path w="32696" h="10341" extrusionOk="0">
                  <a:moveTo>
                    <a:pt x="3940" y="0"/>
                  </a:moveTo>
                  <a:cubicBezTo>
                    <a:pt x="3085" y="0"/>
                    <a:pt x="2232" y="365"/>
                    <a:pt x="1608" y="959"/>
                  </a:cubicBezTo>
                  <a:cubicBezTo>
                    <a:pt x="870" y="1649"/>
                    <a:pt x="441" y="2626"/>
                    <a:pt x="286" y="3614"/>
                  </a:cubicBezTo>
                  <a:cubicBezTo>
                    <a:pt x="1" y="5531"/>
                    <a:pt x="787" y="7567"/>
                    <a:pt x="2287" y="8793"/>
                  </a:cubicBezTo>
                  <a:cubicBezTo>
                    <a:pt x="3632" y="9889"/>
                    <a:pt x="5368" y="10340"/>
                    <a:pt x="7153" y="10340"/>
                  </a:cubicBezTo>
                  <a:cubicBezTo>
                    <a:pt x="9364" y="10340"/>
                    <a:pt x="11652" y="9647"/>
                    <a:pt x="13371" y="8626"/>
                  </a:cubicBezTo>
                  <a:cubicBezTo>
                    <a:pt x="15324" y="7448"/>
                    <a:pt x="17312" y="6305"/>
                    <a:pt x="19420" y="5412"/>
                  </a:cubicBezTo>
                  <a:cubicBezTo>
                    <a:pt x="21828" y="4384"/>
                    <a:pt x="24413" y="3685"/>
                    <a:pt x="27022" y="3685"/>
                  </a:cubicBezTo>
                  <a:cubicBezTo>
                    <a:pt x="27043" y="3685"/>
                    <a:pt x="27065" y="3685"/>
                    <a:pt x="27087" y="3685"/>
                  </a:cubicBezTo>
                  <a:cubicBezTo>
                    <a:pt x="28207" y="3685"/>
                    <a:pt x="29362" y="3840"/>
                    <a:pt x="30290" y="4447"/>
                  </a:cubicBezTo>
                  <a:cubicBezTo>
                    <a:pt x="31231" y="5054"/>
                    <a:pt x="31862" y="6221"/>
                    <a:pt x="31576" y="7293"/>
                  </a:cubicBezTo>
                  <a:cubicBezTo>
                    <a:pt x="31374" y="8019"/>
                    <a:pt x="30743" y="8602"/>
                    <a:pt x="30016" y="8769"/>
                  </a:cubicBezTo>
                  <a:cubicBezTo>
                    <a:pt x="29879" y="8798"/>
                    <a:pt x="29739" y="8812"/>
                    <a:pt x="29599" y="8812"/>
                  </a:cubicBezTo>
                  <a:cubicBezTo>
                    <a:pt x="28985" y="8812"/>
                    <a:pt x="28368" y="8544"/>
                    <a:pt x="27980" y="8079"/>
                  </a:cubicBezTo>
                  <a:lnTo>
                    <a:pt x="27980" y="8079"/>
                  </a:lnTo>
                  <a:cubicBezTo>
                    <a:pt x="28069" y="8184"/>
                    <a:pt x="28168" y="8230"/>
                    <a:pt x="28270" y="8230"/>
                  </a:cubicBezTo>
                  <a:cubicBezTo>
                    <a:pt x="28800" y="8230"/>
                    <a:pt x="29388" y="6981"/>
                    <a:pt x="28719" y="6412"/>
                  </a:cubicBezTo>
                  <a:cubicBezTo>
                    <a:pt x="28513" y="6237"/>
                    <a:pt x="28248" y="6156"/>
                    <a:pt x="27978" y="6156"/>
                  </a:cubicBezTo>
                  <a:cubicBezTo>
                    <a:pt x="27623" y="6156"/>
                    <a:pt x="27260" y="6297"/>
                    <a:pt x="27016" y="6555"/>
                  </a:cubicBezTo>
                  <a:cubicBezTo>
                    <a:pt x="26587" y="7019"/>
                    <a:pt x="26516" y="7745"/>
                    <a:pt x="26778" y="8317"/>
                  </a:cubicBezTo>
                  <a:cubicBezTo>
                    <a:pt x="27040" y="8888"/>
                    <a:pt x="27588" y="9293"/>
                    <a:pt x="28183" y="9484"/>
                  </a:cubicBezTo>
                  <a:cubicBezTo>
                    <a:pt x="28486" y="9574"/>
                    <a:pt x="28805" y="9616"/>
                    <a:pt x="29125" y="9616"/>
                  </a:cubicBezTo>
                  <a:cubicBezTo>
                    <a:pt x="29433" y="9616"/>
                    <a:pt x="29742" y="9577"/>
                    <a:pt x="30040" y="9507"/>
                  </a:cubicBezTo>
                  <a:cubicBezTo>
                    <a:pt x="30731" y="9364"/>
                    <a:pt x="31398" y="9067"/>
                    <a:pt x="31874" y="8555"/>
                  </a:cubicBezTo>
                  <a:cubicBezTo>
                    <a:pt x="32612" y="7733"/>
                    <a:pt x="32695" y="6447"/>
                    <a:pt x="32267" y="5424"/>
                  </a:cubicBezTo>
                  <a:cubicBezTo>
                    <a:pt x="31838" y="4400"/>
                    <a:pt x="30957" y="3626"/>
                    <a:pt x="29993" y="3078"/>
                  </a:cubicBezTo>
                  <a:cubicBezTo>
                    <a:pt x="28592" y="2290"/>
                    <a:pt x="27001" y="1956"/>
                    <a:pt x="25388" y="1956"/>
                  </a:cubicBezTo>
                  <a:cubicBezTo>
                    <a:pt x="24148" y="1956"/>
                    <a:pt x="22896" y="2153"/>
                    <a:pt x="21706" y="2495"/>
                  </a:cubicBezTo>
                  <a:cubicBezTo>
                    <a:pt x="18979" y="3280"/>
                    <a:pt x="16503" y="4757"/>
                    <a:pt x="14026" y="6162"/>
                  </a:cubicBezTo>
                  <a:cubicBezTo>
                    <a:pt x="11978" y="7340"/>
                    <a:pt x="9942" y="8793"/>
                    <a:pt x="7585" y="9233"/>
                  </a:cubicBezTo>
                  <a:cubicBezTo>
                    <a:pt x="7257" y="9292"/>
                    <a:pt x="6926" y="9321"/>
                    <a:pt x="6596" y="9321"/>
                  </a:cubicBezTo>
                  <a:cubicBezTo>
                    <a:pt x="4645" y="9321"/>
                    <a:pt x="2765" y="8305"/>
                    <a:pt x="2001" y="6400"/>
                  </a:cubicBezTo>
                  <a:cubicBezTo>
                    <a:pt x="1418" y="4971"/>
                    <a:pt x="1644" y="3245"/>
                    <a:pt x="2608" y="2042"/>
                  </a:cubicBezTo>
                  <a:cubicBezTo>
                    <a:pt x="2942" y="1614"/>
                    <a:pt x="3406" y="1233"/>
                    <a:pt x="3954" y="1149"/>
                  </a:cubicBezTo>
                  <a:cubicBezTo>
                    <a:pt x="4017" y="1139"/>
                    <a:pt x="4082" y="1134"/>
                    <a:pt x="4147" y="1134"/>
                  </a:cubicBezTo>
                  <a:cubicBezTo>
                    <a:pt x="4632" y="1134"/>
                    <a:pt x="5140" y="1403"/>
                    <a:pt x="5287" y="1875"/>
                  </a:cubicBezTo>
                  <a:cubicBezTo>
                    <a:pt x="5158" y="1766"/>
                    <a:pt x="5000" y="1717"/>
                    <a:pt x="4840" y="1717"/>
                  </a:cubicBezTo>
                  <a:cubicBezTo>
                    <a:pt x="4424" y="1717"/>
                    <a:pt x="3985" y="2041"/>
                    <a:pt x="3942" y="2471"/>
                  </a:cubicBezTo>
                  <a:cubicBezTo>
                    <a:pt x="3872" y="3054"/>
                    <a:pt x="4441" y="3591"/>
                    <a:pt x="5034" y="3591"/>
                  </a:cubicBezTo>
                  <a:cubicBezTo>
                    <a:pt x="5047" y="3591"/>
                    <a:pt x="5060" y="3590"/>
                    <a:pt x="5073" y="3590"/>
                  </a:cubicBezTo>
                  <a:cubicBezTo>
                    <a:pt x="5668" y="3554"/>
                    <a:pt x="6180" y="3042"/>
                    <a:pt x="6311" y="2459"/>
                  </a:cubicBezTo>
                  <a:cubicBezTo>
                    <a:pt x="6394" y="2078"/>
                    <a:pt x="6335" y="1709"/>
                    <a:pt x="6180" y="1375"/>
                  </a:cubicBezTo>
                  <a:cubicBezTo>
                    <a:pt x="5859" y="685"/>
                    <a:pt x="5132" y="149"/>
                    <a:pt x="4358" y="30"/>
                  </a:cubicBezTo>
                  <a:cubicBezTo>
                    <a:pt x="4220" y="10"/>
                    <a:pt x="4080" y="0"/>
                    <a:pt x="39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667763" y="297925"/>
              <a:ext cx="709520" cy="244322"/>
            </a:xfrm>
            <a:custGeom>
              <a:avLst/>
              <a:gdLst/>
              <a:ahLst/>
              <a:cxnLst/>
              <a:rect l="l" t="t" r="r" b="b"/>
              <a:pathLst>
                <a:path w="22242" h="7659" extrusionOk="0">
                  <a:moveTo>
                    <a:pt x="14933" y="0"/>
                  </a:moveTo>
                  <a:cubicBezTo>
                    <a:pt x="14169" y="0"/>
                    <a:pt x="13403" y="75"/>
                    <a:pt x="12657" y="210"/>
                  </a:cubicBezTo>
                  <a:cubicBezTo>
                    <a:pt x="10609" y="579"/>
                    <a:pt x="8823" y="1734"/>
                    <a:pt x="7120" y="2853"/>
                  </a:cubicBezTo>
                  <a:cubicBezTo>
                    <a:pt x="5573" y="3869"/>
                    <a:pt x="3646" y="5849"/>
                    <a:pt x="1660" y="5849"/>
                  </a:cubicBezTo>
                  <a:cubicBezTo>
                    <a:pt x="1109" y="5849"/>
                    <a:pt x="554" y="5696"/>
                    <a:pt x="1" y="5329"/>
                  </a:cubicBezTo>
                  <a:lnTo>
                    <a:pt x="1" y="5329"/>
                  </a:lnTo>
                  <a:cubicBezTo>
                    <a:pt x="548" y="6008"/>
                    <a:pt x="1227" y="6699"/>
                    <a:pt x="2096" y="6734"/>
                  </a:cubicBezTo>
                  <a:cubicBezTo>
                    <a:pt x="2108" y="6735"/>
                    <a:pt x="2119" y="6735"/>
                    <a:pt x="2131" y="6735"/>
                  </a:cubicBezTo>
                  <a:cubicBezTo>
                    <a:pt x="2689" y="6735"/>
                    <a:pt x="3214" y="6455"/>
                    <a:pt x="3715" y="6187"/>
                  </a:cubicBezTo>
                  <a:cubicBezTo>
                    <a:pt x="5763" y="5068"/>
                    <a:pt x="7775" y="3865"/>
                    <a:pt x="9978" y="3032"/>
                  </a:cubicBezTo>
                  <a:cubicBezTo>
                    <a:pt x="12097" y="2234"/>
                    <a:pt x="14348" y="1722"/>
                    <a:pt x="16634" y="1722"/>
                  </a:cubicBezTo>
                  <a:cubicBezTo>
                    <a:pt x="17741" y="1734"/>
                    <a:pt x="18908" y="1877"/>
                    <a:pt x="19836" y="2484"/>
                  </a:cubicBezTo>
                  <a:cubicBezTo>
                    <a:pt x="20765" y="3091"/>
                    <a:pt x="21408" y="4258"/>
                    <a:pt x="21110" y="5329"/>
                  </a:cubicBezTo>
                  <a:cubicBezTo>
                    <a:pt x="20908" y="6056"/>
                    <a:pt x="20289" y="6651"/>
                    <a:pt x="19551" y="6806"/>
                  </a:cubicBezTo>
                  <a:cubicBezTo>
                    <a:pt x="19407" y="6838"/>
                    <a:pt x="19260" y="6854"/>
                    <a:pt x="19114" y="6854"/>
                  </a:cubicBezTo>
                  <a:cubicBezTo>
                    <a:pt x="18509" y="6854"/>
                    <a:pt x="17908" y="6585"/>
                    <a:pt x="17515" y="6115"/>
                  </a:cubicBezTo>
                  <a:lnTo>
                    <a:pt x="17515" y="6115"/>
                  </a:lnTo>
                  <a:cubicBezTo>
                    <a:pt x="17605" y="6223"/>
                    <a:pt x="17708" y="6271"/>
                    <a:pt x="17811" y="6271"/>
                  </a:cubicBezTo>
                  <a:cubicBezTo>
                    <a:pt x="18348" y="6271"/>
                    <a:pt x="18931" y="5017"/>
                    <a:pt x="18253" y="4448"/>
                  </a:cubicBezTo>
                  <a:cubicBezTo>
                    <a:pt x="18049" y="4275"/>
                    <a:pt x="17787" y="4193"/>
                    <a:pt x="17521" y="4193"/>
                  </a:cubicBezTo>
                  <a:cubicBezTo>
                    <a:pt x="17166" y="4193"/>
                    <a:pt x="16802" y="4338"/>
                    <a:pt x="16550" y="4603"/>
                  </a:cubicBezTo>
                  <a:cubicBezTo>
                    <a:pt x="16122" y="5056"/>
                    <a:pt x="16050" y="5782"/>
                    <a:pt x="16312" y="6353"/>
                  </a:cubicBezTo>
                  <a:cubicBezTo>
                    <a:pt x="16574" y="6925"/>
                    <a:pt x="17122" y="7342"/>
                    <a:pt x="17717" y="7520"/>
                  </a:cubicBezTo>
                  <a:cubicBezTo>
                    <a:pt x="18026" y="7617"/>
                    <a:pt x="18345" y="7659"/>
                    <a:pt x="18665" y="7659"/>
                  </a:cubicBezTo>
                  <a:cubicBezTo>
                    <a:pt x="18973" y="7659"/>
                    <a:pt x="19283" y="7620"/>
                    <a:pt x="19586" y="7556"/>
                  </a:cubicBezTo>
                  <a:cubicBezTo>
                    <a:pt x="20265" y="7401"/>
                    <a:pt x="20944" y="7115"/>
                    <a:pt x="21408" y="6603"/>
                  </a:cubicBezTo>
                  <a:cubicBezTo>
                    <a:pt x="22158" y="5770"/>
                    <a:pt x="22241" y="4496"/>
                    <a:pt x="21813" y="3472"/>
                  </a:cubicBezTo>
                  <a:cubicBezTo>
                    <a:pt x="21372" y="2448"/>
                    <a:pt x="20503" y="1662"/>
                    <a:pt x="19527" y="1127"/>
                  </a:cubicBezTo>
                  <a:cubicBezTo>
                    <a:pt x="18125" y="329"/>
                    <a:pt x="16532" y="0"/>
                    <a:pt x="14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549191" y="225797"/>
              <a:ext cx="1043002" cy="329878"/>
            </a:xfrm>
            <a:custGeom>
              <a:avLst/>
              <a:gdLst/>
              <a:ahLst/>
              <a:cxnLst/>
              <a:rect l="l" t="t" r="r" b="b"/>
              <a:pathLst>
                <a:path w="32696" h="10341" extrusionOk="0">
                  <a:moveTo>
                    <a:pt x="28760" y="0"/>
                  </a:moveTo>
                  <a:cubicBezTo>
                    <a:pt x="28619" y="0"/>
                    <a:pt x="28478" y="10"/>
                    <a:pt x="28338" y="30"/>
                  </a:cubicBezTo>
                  <a:cubicBezTo>
                    <a:pt x="27564" y="149"/>
                    <a:pt x="26837" y="685"/>
                    <a:pt x="26516" y="1375"/>
                  </a:cubicBezTo>
                  <a:cubicBezTo>
                    <a:pt x="26361" y="1709"/>
                    <a:pt x="26302" y="2078"/>
                    <a:pt x="26385" y="2459"/>
                  </a:cubicBezTo>
                  <a:cubicBezTo>
                    <a:pt x="26516" y="3042"/>
                    <a:pt x="27028" y="3554"/>
                    <a:pt x="27623" y="3590"/>
                  </a:cubicBezTo>
                  <a:cubicBezTo>
                    <a:pt x="27636" y="3590"/>
                    <a:pt x="27649" y="3591"/>
                    <a:pt x="27661" y="3591"/>
                  </a:cubicBezTo>
                  <a:cubicBezTo>
                    <a:pt x="28255" y="3591"/>
                    <a:pt x="28824" y="3054"/>
                    <a:pt x="28766" y="2471"/>
                  </a:cubicBezTo>
                  <a:cubicBezTo>
                    <a:pt x="28715" y="2041"/>
                    <a:pt x="28273" y="1717"/>
                    <a:pt x="27861" y="1717"/>
                  </a:cubicBezTo>
                  <a:cubicBezTo>
                    <a:pt x="27702" y="1717"/>
                    <a:pt x="27547" y="1766"/>
                    <a:pt x="27421" y="1875"/>
                  </a:cubicBezTo>
                  <a:cubicBezTo>
                    <a:pt x="27557" y="1403"/>
                    <a:pt x="28064" y="1134"/>
                    <a:pt x="28557" y="1134"/>
                  </a:cubicBezTo>
                  <a:cubicBezTo>
                    <a:pt x="28623" y="1134"/>
                    <a:pt x="28689" y="1139"/>
                    <a:pt x="28754" y="1149"/>
                  </a:cubicBezTo>
                  <a:cubicBezTo>
                    <a:pt x="29290" y="1233"/>
                    <a:pt x="29754" y="1614"/>
                    <a:pt x="30100" y="2042"/>
                  </a:cubicBezTo>
                  <a:cubicBezTo>
                    <a:pt x="31052" y="3245"/>
                    <a:pt x="31278" y="4971"/>
                    <a:pt x="30707" y="6400"/>
                  </a:cubicBezTo>
                  <a:cubicBezTo>
                    <a:pt x="29933" y="8305"/>
                    <a:pt x="28051" y="9321"/>
                    <a:pt x="26107" y="9321"/>
                  </a:cubicBezTo>
                  <a:cubicBezTo>
                    <a:pt x="25779" y="9321"/>
                    <a:pt x="25449" y="9292"/>
                    <a:pt x="25123" y="9233"/>
                  </a:cubicBezTo>
                  <a:cubicBezTo>
                    <a:pt x="22753" y="8793"/>
                    <a:pt x="20718" y="7340"/>
                    <a:pt x="18670" y="6162"/>
                  </a:cubicBezTo>
                  <a:cubicBezTo>
                    <a:pt x="16205" y="4757"/>
                    <a:pt x="13729" y="3280"/>
                    <a:pt x="10990" y="2495"/>
                  </a:cubicBezTo>
                  <a:cubicBezTo>
                    <a:pt x="9805" y="2153"/>
                    <a:pt x="8553" y="1956"/>
                    <a:pt x="7313" y="1956"/>
                  </a:cubicBezTo>
                  <a:cubicBezTo>
                    <a:pt x="5698" y="1956"/>
                    <a:pt x="4104" y="2290"/>
                    <a:pt x="2703" y="3078"/>
                  </a:cubicBezTo>
                  <a:cubicBezTo>
                    <a:pt x="1739" y="3626"/>
                    <a:pt x="870" y="4400"/>
                    <a:pt x="429" y="5424"/>
                  </a:cubicBezTo>
                  <a:cubicBezTo>
                    <a:pt x="1" y="6447"/>
                    <a:pt x="84" y="7733"/>
                    <a:pt x="834" y="8555"/>
                  </a:cubicBezTo>
                  <a:cubicBezTo>
                    <a:pt x="1298" y="9067"/>
                    <a:pt x="1977" y="9364"/>
                    <a:pt x="2656" y="9507"/>
                  </a:cubicBezTo>
                  <a:cubicBezTo>
                    <a:pt x="2954" y="9577"/>
                    <a:pt x="3263" y="9616"/>
                    <a:pt x="3571" y="9616"/>
                  </a:cubicBezTo>
                  <a:cubicBezTo>
                    <a:pt x="3891" y="9616"/>
                    <a:pt x="4210" y="9574"/>
                    <a:pt x="4513" y="9484"/>
                  </a:cubicBezTo>
                  <a:cubicBezTo>
                    <a:pt x="5120" y="9293"/>
                    <a:pt x="5668" y="8888"/>
                    <a:pt x="5918" y="8317"/>
                  </a:cubicBezTo>
                  <a:cubicBezTo>
                    <a:pt x="6180" y="7745"/>
                    <a:pt x="6109" y="7019"/>
                    <a:pt x="5680" y="6555"/>
                  </a:cubicBezTo>
                  <a:cubicBezTo>
                    <a:pt x="5436" y="6297"/>
                    <a:pt x="5077" y="6156"/>
                    <a:pt x="4723" y="6156"/>
                  </a:cubicBezTo>
                  <a:cubicBezTo>
                    <a:pt x="4454" y="6156"/>
                    <a:pt x="4188" y="6237"/>
                    <a:pt x="3977" y="6412"/>
                  </a:cubicBezTo>
                  <a:cubicBezTo>
                    <a:pt x="3308" y="6981"/>
                    <a:pt x="3896" y="8230"/>
                    <a:pt x="4426" y="8230"/>
                  </a:cubicBezTo>
                  <a:cubicBezTo>
                    <a:pt x="4528" y="8230"/>
                    <a:pt x="4627" y="8184"/>
                    <a:pt x="4716" y="8079"/>
                  </a:cubicBezTo>
                  <a:lnTo>
                    <a:pt x="4716" y="8079"/>
                  </a:lnTo>
                  <a:cubicBezTo>
                    <a:pt x="4328" y="8544"/>
                    <a:pt x="3719" y="8812"/>
                    <a:pt x="3108" y="8812"/>
                  </a:cubicBezTo>
                  <a:cubicBezTo>
                    <a:pt x="2968" y="8812"/>
                    <a:pt x="2829" y="8798"/>
                    <a:pt x="2691" y="8769"/>
                  </a:cubicBezTo>
                  <a:cubicBezTo>
                    <a:pt x="1953" y="8602"/>
                    <a:pt x="1322" y="8019"/>
                    <a:pt x="1132" y="7293"/>
                  </a:cubicBezTo>
                  <a:cubicBezTo>
                    <a:pt x="834" y="6221"/>
                    <a:pt x="1477" y="5054"/>
                    <a:pt x="2406" y="4447"/>
                  </a:cubicBezTo>
                  <a:cubicBezTo>
                    <a:pt x="3334" y="3840"/>
                    <a:pt x="4489" y="3685"/>
                    <a:pt x="5608" y="3685"/>
                  </a:cubicBezTo>
                  <a:cubicBezTo>
                    <a:pt x="5631" y="3685"/>
                    <a:pt x="5653" y="3685"/>
                    <a:pt x="5675" y="3685"/>
                  </a:cubicBezTo>
                  <a:cubicBezTo>
                    <a:pt x="8295" y="3685"/>
                    <a:pt x="10868" y="4384"/>
                    <a:pt x="13276" y="5412"/>
                  </a:cubicBezTo>
                  <a:cubicBezTo>
                    <a:pt x="15384" y="6305"/>
                    <a:pt x="17372" y="7448"/>
                    <a:pt x="19336" y="8626"/>
                  </a:cubicBezTo>
                  <a:cubicBezTo>
                    <a:pt x="21049" y="9647"/>
                    <a:pt x="23334" y="10340"/>
                    <a:pt x="25544" y="10340"/>
                  </a:cubicBezTo>
                  <a:cubicBezTo>
                    <a:pt x="27328" y="10340"/>
                    <a:pt x="29064" y="9889"/>
                    <a:pt x="30409" y="8793"/>
                  </a:cubicBezTo>
                  <a:cubicBezTo>
                    <a:pt x="31909" y="7567"/>
                    <a:pt x="32695" y="5531"/>
                    <a:pt x="32409" y="3614"/>
                  </a:cubicBezTo>
                  <a:cubicBezTo>
                    <a:pt x="32267" y="2626"/>
                    <a:pt x="31826" y="1649"/>
                    <a:pt x="31100" y="959"/>
                  </a:cubicBezTo>
                  <a:cubicBezTo>
                    <a:pt x="30475" y="365"/>
                    <a:pt x="29622" y="0"/>
                    <a:pt x="28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808992" y="297925"/>
              <a:ext cx="709520" cy="244322"/>
            </a:xfrm>
            <a:custGeom>
              <a:avLst/>
              <a:gdLst/>
              <a:ahLst/>
              <a:cxnLst/>
              <a:rect l="l" t="t" r="r" b="b"/>
              <a:pathLst>
                <a:path w="22242" h="7659" extrusionOk="0">
                  <a:moveTo>
                    <a:pt x="7309" y="0"/>
                  </a:moveTo>
                  <a:cubicBezTo>
                    <a:pt x="5710" y="0"/>
                    <a:pt x="4117" y="329"/>
                    <a:pt x="2715" y="1127"/>
                  </a:cubicBezTo>
                  <a:cubicBezTo>
                    <a:pt x="1751" y="1662"/>
                    <a:pt x="870" y="2448"/>
                    <a:pt x="441" y="3472"/>
                  </a:cubicBezTo>
                  <a:cubicBezTo>
                    <a:pt x="1" y="4496"/>
                    <a:pt x="96" y="5770"/>
                    <a:pt x="834" y="6603"/>
                  </a:cubicBezTo>
                  <a:cubicBezTo>
                    <a:pt x="1310" y="7115"/>
                    <a:pt x="1977" y="7401"/>
                    <a:pt x="2656" y="7556"/>
                  </a:cubicBezTo>
                  <a:cubicBezTo>
                    <a:pt x="2959" y="7620"/>
                    <a:pt x="3269" y="7659"/>
                    <a:pt x="3577" y="7659"/>
                  </a:cubicBezTo>
                  <a:cubicBezTo>
                    <a:pt x="3897" y="7659"/>
                    <a:pt x="4216" y="7617"/>
                    <a:pt x="4525" y="7520"/>
                  </a:cubicBezTo>
                  <a:cubicBezTo>
                    <a:pt x="5120" y="7342"/>
                    <a:pt x="5668" y="6925"/>
                    <a:pt x="5930" y="6353"/>
                  </a:cubicBezTo>
                  <a:cubicBezTo>
                    <a:pt x="6192" y="5782"/>
                    <a:pt x="6120" y="5056"/>
                    <a:pt x="5692" y="4603"/>
                  </a:cubicBezTo>
                  <a:cubicBezTo>
                    <a:pt x="5447" y="4338"/>
                    <a:pt x="5082" y="4193"/>
                    <a:pt x="4725" y="4193"/>
                  </a:cubicBezTo>
                  <a:cubicBezTo>
                    <a:pt x="4457" y="4193"/>
                    <a:pt x="4193" y="4275"/>
                    <a:pt x="3989" y="4448"/>
                  </a:cubicBezTo>
                  <a:cubicBezTo>
                    <a:pt x="3321" y="5017"/>
                    <a:pt x="3898" y="6271"/>
                    <a:pt x="4431" y="6271"/>
                  </a:cubicBezTo>
                  <a:cubicBezTo>
                    <a:pt x="4535" y="6271"/>
                    <a:pt x="4636" y="6223"/>
                    <a:pt x="4727" y="6115"/>
                  </a:cubicBezTo>
                  <a:lnTo>
                    <a:pt x="4727" y="6115"/>
                  </a:lnTo>
                  <a:cubicBezTo>
                    <a:pt x="4334" y="6585"/>
                    <a:pt x="3733" y="6854"/>
                    <a:pt x="3128" y="6854"/>
                  </a:cubicBezTo>
                  <a:cubicBezTo>
                    <a:pt x="2982" y="6854"/>
                    <a:pt x="2835" y="6838"/>
                    <a:pt x="2691" y="6806"/>
                  </a:cubicBezTo>
                  <a:cubicBezTo>
                    <a:pt x="1953" y="6651"/>
                    <a:pt x="1334" y="6056"/>
                    <a:pt x="1132" y="5329"/>
                  </a:cubicBezTo>
                  <a:cubicBezTo>
                    <a:pt x="834" y="4258"/>
                    <a:pt x="1477" y="3091"/>
                    <a:pt x="2406" y="2484"/>
                  </a:cubicBezTo>
                  <a:cubicBezTo>
                    <a:pt x="3346" y="1877"/>
                    <a:pt x="4501" y="1734"/>
                    <a:pt x="5608" y="1722"/>
                  </a:cubicBezTo>
                  <a:cubicBezTo>
                    <a:pt x="7894" y="1722"/>
                    <a:pt x="10145" y="2234"/>
                    <a:pt x="12276" y="3032"/>
                  </a:cubicBezTo>
                  <a:cubicBezTo>
                    <a:pt x="14467" y="3865"/>
                    <a:pt x="16479" y="5068"/>
                    <a:pt x="18539" y="6187"/>
                  </a:cubicBezTo>
                  <a:cubicBezTo>
                    <a:pt x="19028" y="6455"/>
                    <a:pt x="19553" y="6735"/>
                    <a:pt x="20111" y="6735"/>
                  </a:cubicBezTo>
                  <a:cubicBezTo>
                    <a:pt x="20123" y="6735"/>
                    <a:pt x="20134" y="6735"/>
                    <a:pt x="20146" y="6734"/>
                  </a:cubicBezTo>
                  <a:cubicBezTo>
                    <a:pt x="21015" y="6699"/>
                    <a:pt x="21706" y="6008"/>
                    <a:pt x="22241" y="5329"/>
                  </a:cubicBezTo>
                  <a:lnTo>
                    <a:pt x="22241" y="5329"/>
                  </a:lnTo>
                  <a:cubicBezTo>
                    <a:pt x="21691" y="5696"/>
                    <a:pt x="21137" y="5849"/>
                    <a:pt x="20587" y="5849"/>
                  </a:cubicBezTo>
                  <a:cubicBezTo>
                    <a:pt x="18603" y="5849"/>
                    <a:pt x="16669" y="3869"/>
                    <a:pt x="15121" y="2853"/>
                  </a:cubicBezTo>
                  <a:cubicBezTo>
                    <a:pt x="13419" y="1734"/>
                    <a:pt x="11633" y="579"/>
                    <a:pt x="9585" y="210"/>
                  </a:cubicBezTo>
                  <a:cubicBezTo>
                    <a:pt x="8838" y="75"/>
                    <a:pt x="8073" y="0"/>
                    <a:pt x="7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5600548" y="158997"/>
              <a:ext cx="118508" cy="111459"/>
            </a:xfrm>
            <a:custGeom>
              <a:avLst/>
              <a:gdLst/>
              <a:ahLst/>
              <a:cxnLst/>
              <a:rect l="l" t="t" r="r" b="b"/>
              <a:pathLst>
                <a:path w="3715" h="3494" extrusionOk="0">
                  <a:moveTo>
                    <a:pt x="3189" y="0"/>
                  </a:moveTo>
                  <a:cubicBezTo>
                    <a:pt x="2658" y="0"/>
                    <a:pt x="1819" y="112"/>
                    <a:pt x="1119" y="707"/>
                  </a:cubicBezTo>
                  <a:cubicBezTo>
                    <a:pt x="0" y="1660"/>
                    <a:pt x="24" y="3493"/>
                    <a:pt x="24" y="3493"/>
                  </a:cubicBezTo>
                  <a:cubicBezTo>
                    <a:pt x="24" y="3457"/>
                    <a:pt x="464" y="2541"/>
                    <a:pt x="1036" y="2291"/>
                  </a:cubicBezTo>
                  <a:cubicBezTo>
                    <a:pt x="1643" y="2029"/>
                    <a:pt x="2750" y="1779"/>
                    <a:pt x="3715" y="40"/>
                  </a:cubicBezTo>
                  <a:cubicBezTo>
                    <a:pt x="3715" y="40"/>
                    <a:pt x="3507" y="0"/>
                    <a:pt x="3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5469882" y="158997"/>
              <a:ext cx="118540" cy="111459"/>
            </a:xfrm>
            <a:custGeom>
              <a:avLst/>
              <a:gdLst/>
              <a:ahLst/>
              <a:cxnLst/>
              <a:rect l="l" t="t" r="r" b="b"/>
              <a:pathLst>
                <a:path w="3716" h="3494" extrusionOk="0">
                  <a:moveTo>
                    <a:pt x="527" y="0"/>
                  </a:moveTo>
                  <a:cubicBezTo>
                    <a:pt x="208" y="0"/>
                    <a:pt x="0" y="40"/>
                    <a:pt x="0" y="40"/>
                  </a:cubicBezTo>
                  <a:cubicBezTo>
                    <a:pt x="965" y="1779"/>
                    <a:pt x="2072" y="2029"/>
                    <a:pt x="2691" y="2291"/>
                  </a:cubicBezTo>
                  <a:cubicBezTo>
                    <a:pt x="3263" y="2541"/>
                    <a:pt x="3703" y="3457"/>
                    <a:pt x="3703" y="3493"/>
                  </a:cubicBezTo>
                  <a:cubicBezTo>
                    <a:pt x="3703" y="3493"/>
                    <a:pt x="3715" y="1660"/>
                    <a:pt x="2596" y="707"/>
                  </a:cubicBezTo>
                  <a:cubicBezTo>
                    <a:pt x="1896" y="112"/>
                    <a:pt x="1057" y="0"/>
                    <a:pt x="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5535598" y="97588"/>
              <a:ext cx="115095" cy="121571"/>
            </a:xfrm>
            <a:custGeom>
              <a:avLst/>
              <a:gdLst/>
              <a:ahLst/>
              <a:cxnLst/>
              <a:rect l="l" t="t" r="r" b="b"/>
              <a:pathLst>
                <a:path w="3608" h="3811" extrusionOk="0">
                  <a:moveTo>
                    <a:pt x="1810" y="1"/>
                  </a:moveTo>
                  <a:cubicBezTo>
                    <a:pt x="1488" y="1"/>
                    <a:pt x="1238" y="251"/>
                    <a:pt x="1238" y="560"/>
                  </a:cubicBezTo>
                  <a:cubicBezTo>
                    <a:pt x="1238" y="656"/>
                    <a:pt x="1262" y="739"/>
                    <a:pt x="1310" y="822"/>
                  </a:cubicBezTo>
                  <a:cubicBezTo>
                    <a:pt x="1184" y="791"/>
                    <a:pt x="1055" y="771"/>
                    <a:pt x="928" y="771"/>
                  </a:cubicBezTo>
                  <a:cubicBezTo>
                    <a:pt x="720" y="771"/>
                    <a:pt x="520" y="825"/>
                    <a:pt x="357" y="965"/>
                  </a:cubicBezTo>
                  <a:cubicBezTo>
                    <a:pt x="48" y="1239"/>
                    <a:pt x="0" y="1727"/>
                    <a:pt x="238" y="2037"/>
                  </a:cubicBezTo>
                  <a:cubicBezTo>
                    <a:pt x="488" y="2370"/>
                    <a:pt x="869" y="2573"/>
                    <a:pt x="1215" y="2775"/>
                  </a:cubicBezTo>
                  <a:cubicBezTo>
                    <a:pt x="1596" y="3013"/>
                    <a:pt x="1810" y="3811"/>
                    <a:pt x="1810" y="3811"/>
                  </a:cubicBezTo>
                  <a:cubicBezTo>
                    <a:pt x="1810" y="3811"/>
                    <a:pt x="2012" y="3013"/>
                    <a:pt x="2393" y="2775"/>
                  </a:cubicBezTo>
                  <a:cubicBezTo>
                    <a:pt x="2739" y="2573"/>
                    <a:pt x="3120" y="2370"/>
                    <a:pt x="3370" y="2037"/>
                  </a:cubicBezTo>
                  <a:cubicBezTo>
                    <a:pt x="3608" y="1727"/>
                    <a:pt x="3560" y="1239"/>
                    <a:pt x="3251" y="965"/>
                  </a:cubicBezTo>
                  <a:cubicBezTo>
                    <a:pt x="3088" y="825"/>
                    <a:pt x="2888" y="771"/>
                    <a:pt x="2680" y="771"/>
                  </a:cubicBezTo>
                  <a:cubicBezTo>
                    <a:pt x="2553" y="771"/>
                    <a:pt x="2424" y="791"/>
                    <a:pt x="2298" y="822"/>
                  </a:cubicBezTo>
                  <a:cubicBezTo>
                    <a:pt x="2346" y="739"/>
                    <a:pt x="2370" y="656"/>
                    <a:pt x="2370" y="560"/>
                  </a:cubicBezTo>
                  <a:cubicBezTo>
                    <a:pt x="2370" y="251"/>
                    <a:pt x="2119" y="1"/>
                    <a:pt x="1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5720559" y="379431"/>
              <a:ext cx="68776" cy="52444"/>
            </a:xfrm>
            <a:custGeom>
              <a:avLst/>
              <a:gdLst/>
              <a:ahLst/>
              <a:cxnLst/>
              <a:rect l="l" t="t" r="r" b="b"/>
              <a:pathLst>
                <a:path w="2156" h="1644" extrusionOk="0">
                  <a:moveTo>
                    <a:pt x="1096" y="0"/>
                  </a:moveTo>
                  <a:lnTo>
                    <a:pt x="1" y="822"/>
                  </a:lnTo>
                  <a:lnTo>
                    <a:pt x="1096" y="1643"/>
                  </a:lnTo>
                  <a:lnTo>
                    <a:pt x="2156" y="822"/>
                  </a:lnTo>
                  <a:lnTo>
                    <a:pt x="1715" y="488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645982" y="379431"/>
              <a:ext cx="68394" cy="52444"/>
            </a:xfrm>
            <a:custGeom>
              <a:avLst/>
              <a:gdLst/>
              <a:ahLst/>
              <a:cxnLst/>
              <a:rect l="l" t="t" r="r" b="b"/>
              <a:pathLst>
                <a:path w="2144" h="1644" extrusionOk="0">
                  <a:moveTo>
                    <a:pt x="1096" y="0"/>
                  </a:moveTo>
                  <a:lnTo>
                    <a:pt x="1" y="822"/>
                  </a:lnTo>
                  <a:lnTo>
                    <a:pt x="1096" y="1643"/>
                  </a:lnTo>
                  <a:lnTo>
                    <a:pt x="2144" y="822"/>
                  </a:lnTo>
                  <a:lnTo>
                    <a:pt x="1703" y="488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471704" y="540467"/>
              <a:ext cx="107152" cy="82079"/>
            </a:xfrm>
            <a:custGeom>
              <a:avLst/>
              <a:gdLst/>
              <a:ahLst/>
              <a:cxnLst/>
              <a:rect l="l" t="t" r="r" b="b"/>
              <a:pathLst>
                <a:path w="3359" h="2573" extrusionOk="0">
                  <a:moveTo>
                    <a:pt x="1703" y="1"/>
                  </a:moveTo>
                  <a:lnTo>
                    <a:pt x="1" y="1286"/>
                  </a:lnTo>
                  <a:lnTo>
                    <a:pt x="1703" y="2572"/>
                  </a:lnTo>
                  <a:lnTo>
                    <a:pt x="3358" y="1286"/>
                  </a:lnTo>
                  <a:lnTo>
                    <a:pt x="2668" y="751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996923" y="606948"/>
              <a:ext cx="107152" cy="82047"/>
            </a:xfrm>
            <a:custGeom>
              <a:avLst/>
              <a:gdLst/>
              <a:ahLst/>
              <a:cxnLst/>
              <a:rect l="l" t="t" r="r" b="b"/>
              <a:pathLst>
                <a:path w="3359" h="2572" extrusionOk="0">
                  <a:moveTo>
                    <a:pt x="1704" y="0"/>
                  </a:moveTo>
                  <a:lnTo>
                    <a:pt x="1" y="1286"/>
                  </a:lnTo>
                  <a:lnTo>
                    <a:pt x="1704" y="2572"/>
                  </a:lnTo>
                  <a:lnTo>
                    <a:pt x="3359" y="1286"/>
                  </a:lnTo>
                  <a:lnTo>
                    <a:pt x="2668" y="750"/>
                  </a:lnTo>
                  <a:lnTo>
                    <a:pt x="17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951429" y="606948"/>
              <a:ext cx="106737" cy="82047"/>
            </a:xfrm>
            <a:custGeom>
              <a:avLst/>
              <a:gdLst/>
              <a:ahLst/>
              <a:cxnLst/>
              <a:rect l="l" t="t" r="r" b="b"/>
              <a:pathLst>
                <a:path w="3346" h="2572" extrusionOk="0">
                  <a:moveTo>
                    <a:pt x="1703" y="0"/>
                  </a:moveTo>
                  <a:lnTo>
                    <a:pt x="0" y="1286"/>
                  </a:lnTo>
                  <a:lnTo>
                    <a:pt x="1703" y="2572"/>
                  </a:lnTo>
                  <a:lnTo>
                    <a:pt x="3346" y="1286"/>
                  </a:lnTo>
                  <a:lnTo>
                    <a:pt x="2667" y="750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996923" y="4486021"/>
              <a:ext cx="107152" cy="81696"/>
            </a:xfrm>
            <a:custGeom>
              <a:avLst/>
              <a:gdLst/>
              <a:ahLst/>
              <a:cxnLst/>
              <a:rect l="l" t="t" r="r" b="b"/>
              <a:pathLst>
                <a:path w="3359" h="2561" extrusionOk="0">
                  <a:moveTo>
                    <a:pt x="1704" y="0"/>
                  </a:moveTo>
                  <a:lnTo>
                    <a:pt x="1" y="1274"/>
                  </a:lnTo>
                  <a:lnTo>
                    <a:pt x="1704" y="2560"/>
                  </a:lnTo>
                  <a:lnTo>
                    <a:pt x="3359" y="1274"/>
                  </a:lnTo>
                  <a:lnTo>
                    <a:pt x="2668" y="750"/>
                  </a:lnTo>
                  <a:lnTo>
                    <a:pt x="17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951429" y="4486021"/>
              <a:ext cx="106737" cy="81696"/>
            </a:xfrm>
            <a:custGeom>
              <a:avLst/>
              <a:gdLst/>
              <a:ahLst/>
              <a:cxnLst/>
              <a:rect l="l" t="t" r="r" b="b"/>
              <a:pathLst>
                <a:path w="3346" h="2561" extrusionOk="0">
                  <a:moveTo>
                    <a:pt x="1703" y="0"/>
                  </a:moveTo>
                  <a:lnTo>
                    <a:pt x="0" y="1274"/>
                  </a:lnTo>
                  <a:lnTo>
                    <a:pt x="1703" y="2560"/>
                  </a:lnTo>
                  <a:lnTo>
                    <a:pt x="3346" y="1274"/>
                  </a:lnTo>
                  <a:lnTo>
                    <a:pt x="2667" y="750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700047" y="4335481"/>
              <a:ext cx="377951" cy="282793"/>
            </a:xfrm>
            <a:custGeom>
              <a:avLst/>
              <a:gdLst/>
              <a:ahLst/>
              <a:cxnLst/>
              <a:rect l="l" t="t" r="r" b="b"/>
              <a:pathLst>
                <a:path w="11848" h="8865" extrusionOk="0">
                  <a:moveTo>
                    <a:pt x="5036" y="1"/>
                  </a:moveTo>
                  <a:cubicBezTo>
                    <a:pt x="3234" y="1"/>
                    <a:pt x="1459" y="579"/>
                    <a:pt x="1" y="1719"/>
                  </a:cubicBezTo>
                  <a:cubicBezTo>
                    <a:pt x="417" y="1398"/>
                    <a:pt x="1358" y="1255"/>
                    <a:pt x="1882" y="1112"/>
                  </a:cubicBezTo>
                  <a:cubicBezTo>
                    <a:pt x="2549" y="921"/>
                    <a:pt x="3251" y="814"/>
                    <a:pt x="3953" y="778"/>
                  </a:cubicBezTo>
                  <a:cubicBezTo>
                    <a:pt x="4057" y="775"/>
                    <a:pt x="4161" y="773"/>
                    <a:pt x="4265" y="773"/>
                  </a:cubicBezTo>
                  <a:cubicBezTo>
                    <a:pt x="5567" y="773"/>
                    <a:pt x="6869" y="1050"/>
                    <a:pt x="8037" y="1612"/>
                  </a:cubicBezTo>
                  <a:cubicBezTo>
                    <a:pt x="9156" y="2148"/>
                    <a:pt x="10204" y="3005"/>
                    <a:pt x="10538" y="4184"/>
                  </a:cubicBezTo>
                  <a:cubicBezTo>
                    <a:pt x="10907" y="5458"/>
                    <a:pt x="10276" y="6946"/>
                    <a:pt x="9109" y="7577"/>
                  </a:cubicBezTo>
                  <a:cubicBezTo>
                    <a:pt x="8695" y="7801"/>
                    <a:pt x="8228" y="7908"/>
                    <a:pt x="7759" y="7908"/>
                  </a:cubicBezTo>
                  <a:cubicBezTo>
                    <a:pt x="6907" y="7908"/>
                    <a:pt x="6050" y="7555"/>
                    <a:pt x="5489" y="6910"/>
                  </a:cubicBezTo>
                  <a:lnTo>
                    <a:pt x="5489" y="6910"/>
                  </a:lnTo>
                  <a:cubicBezTo>
                    <a:pt x="5567" y="6923"/>
                    <a:pt x="5645" y="6930"/>
                    <a:pt x="5724" y="6930"/>
                  </a:cubicBezTo>
                  <a:cubicBezTo>
                    <a:pt x="6346" y="6930"/>
                    <a:pt x="6975" y="6524"/>
                    <a:pt x="7144" y="5922"/>
                  </a:cubicBezTo>
                  <a:cubicBezTo>
                    <a:pt x="7335" y="5243"/>
                    <a:pt x="6835" y="4434"/>
                    <a:pt x="6132" y="4362"/>
                  </a:cubicBezTo>
                  <a:cubicBezTo>
                    <a:pt x="6090" y="4357"/>
                    <a:pt x="6048" y="4355"/>
                    <a:pt x="6006" y="4355"/>
                  </a:cubicBezTo>
                  <a:cubicBezTo>
                    <a:pt x="5528" y="4355"/>
                    <a:pt x="5073" y="4660"/>
                    <a:pt x="4811" y="5065"/>
                  </a:cubicBezTo>
                  <a:cubicBezTo>
                    <a:pt x="4096" y="6112"/>
                    <a:pt x="4573" y="7672"/>
                    <a:pt x="5632" y="8363"/>
                  </a:cubicBezTo>
                  <a:cubicBezTo>
                    <a:pt x="6155" y="8709"/>
                    <a:pt x="6767" y="8864"/>
                    <a:pt x="7389" y="8864"/>
                  </a:cubicBezTo>
                  <a:cubicBezTo>
                    <a:pt x="8028" y="8864"/>
                    <a:pt x="8678" y="8700"/>
                    <a:pt x="9252" y="8410"/>
                  </a:cubicBezTo>
                  <a:cubicBezTo>
                    <a:pt x="10776" y="7636"/>
                    <a:pt x="11847" y="5898"/>
                    <a:pt x="11573" y="4219"/>
                  </a:cubicBezTo>
                  <a:cubicBezTo>
                    <a:pt x="11300" y="2552"/>
                    <a:pt x="9847" y="1302"/>
                    <a:pt x="8287" y="647"/>
                  </a:cubicBezTo>
                  <a:cubicBezTo>
                    <a:pt x="7238" y="215"/>
                    <a:pt x="6132" y="1"/>
                    <a:pt x="5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000659" y="4335481"/>
              <a:ext cx="377951" cy="282793"/>
            </a:xfrm>
            <a:custGeom>
              <a:avLst/>
              <a:gdLst/>
              <a:ahLst/>
              <a:cxnLst/>
              <a:rect l="l" t="t" r="r" b="b"/>
              <a:pathLst>
                <a:path w="11848" h="8865" extrusionOk="0">
                  <a:moveTo>
                    <a:pt x="6807" y="1"/>
                  </a:moveTo>
                  <a:cubicBezTo>
                    <a:pt x="5711" y="1"/>
                    <a:pt x="4606" y="215"/>
                    <a:pt x="3561" y="647"/>
                  </a:cubicBezTo>
                  <a:cubicBezTo>
                    <a:pt x="2001" y="1302"/>
                    <a:pt x="549" y="2552"/>
                    <a:pt x="275" y="4219"/>
                  </a:cubicBezTo>
                  <a:cubicBezTo>
                    <a:pt x="1" y="5898"/>
                    <a:pt x="1072" y="7636"/>
                    <a:pt x="2596" y="8410"/>
                  </a:cubicBezTo>
                  <a:cubicBezTo>
                    <a:pt x="3170" y="8700"/>
                    <a:pt x="3820" y="8864"/>
                    <a:pt x="4459" y="8864"/>
                  </a:cubicBezTo>
                  <a:cubicBezTo>
                    <a:pt x="5081" y="8864"/>
                    <a:pt x="5693" y="8709"/>
                    <a:pt x="6216" y="8363"/>
                  </a:cubicBezTo>
                  <a:cubicBezTo>
                    <a:pt x="7264" y="7672"/>
                    <a:pt x="7740" y="6112"/>
                    <a:pt x="7037" y="5065"/>
                  </a:cubicBezTo>
                  <a:cubicBezTo>
                    <a:pt x="6764" y="4660"/>
                    <a:pt x="6309" y="4355"/>
                    <a:pt x="5830" y="4355"/>
                  </a:cubicBezTo>
                  <a:cubicBezTo>
                    <a:pt x="5788" y="4355"/>
                    <a:pt x="5746" y="4357"/>
                    <a:pt x="5704" y="4362"/>
                  </a:cubicBezTo>
                  <a:cubicBezTo>
                    <a:pt x="5001" y="4434"/>
                    <a:pt x="4513" y="5243"/>
                    <a:pt x="4692" y="5922"/>
                  </a:cubicBezTo>
                  <a:cubicBezTo>
                    <a:pt x="4861" y="6524"/>
                    <a:pt x="5490" y="6930"/>
                    <a:pt x="6112" y="6930"/>
                  </a:cubicBezTo>
                  <a:cubicBezTo>
                    <a:pt x="6191" y="6930"/>
                    <a:pt x="6269" y="6923"/>
                    <a:pt x="6347" y="6910"/>
                  </a:cubicBezTo>
                  <a:lnTo>
                    <a:pt x="6347" y="6910"/>
                  </a:lnTo>
                  <a:cubicBezTo>
                    <a:pt x="5794" y="7555"/>
                    <a:pt x="4934" y="7908"/>
                    <a:pt x="4080" y="7908"/>
                  </a:cubicBezTo>
                  <a:cubicBezTo>
                    <a:pt x="3610" y="7908"/>
                    <a:pt x="3142" y="7801"/>
                    <a:pt x="2727" y="7577"/>
                  </a:cubicBezTo>
                  <a:cubicBezTo>
                    <a:pt x="1561" y="6946"/>
                    <a:pt x="941" y="5458"/>
                    <a:pt x="1299" y="4184"/>
                  </a:cubicBezTo>
                  <a:cubicBezTo>
                    <a:pt x="1644" y="3005"/>
                    <a:pt x="2692" y="2148"/>
                    <a:pt x="3799" y="1612"/>
                  </a:cubicBezTo>
                  <a:cubicBezTo>
                    <a:pt x="4979" y="1050"/>
                    <a:pt x="6281" y="773"/>
                    <a:pt x="7583" y="773"/>
                  </a:cubicBezTo>
                  <a:cubicBezTo>
                    <a:pt x="7687" y="773"/>
                    <a:pt x="7791" y="775"/>
                    <a:pt x="7895" y="778"/>
                  </a:cubicBezTo>
                  <a:cubicBezTo>
                    <a:pt x="8585" y="814"/>
                    <a:pt x="9288" y="921"/>
                    <a:pt x="9966" y="1112"/>
                  </a:cubicBezTo>
                  <a:cubicBezTo>
                    <a:pt x="10478" y="1255"/>
                    <a:pt x="11431" y="1398"/>
                    <a:pt x="11848" y="1719"/>
                  </a:cubicBezTo>
                  <a:cubicBezTo>
                    <a:pt x="10389" y="579"/>
                    <a:pt x="8609" y="1"/>
                    <a:pt x="6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608523" y="4492689"/>
              <a:ext cx="182340" cy="90756"/>
            </a:xfrm>
            <a:custGeom>
              <a:avLst/>
              <a:gdLst/>
              <a:ahLst/>
              <a:cxnLst/>
              <a:rect l="l" t="t" r="r" b="b"/>
              <a:pathLst>
                <a:path w="5716" h="2845" extrusionOk="0">
                  <a:moveTo>
                    <a:pt x="3294" y="1"/>
                  </a:moveTo>
                  <a:cubicBezTo>
                    <a:pt x="3237" y="1"/>
                    <a:pt x="3179" y="3"/>
                    <a:pt x="3120" y="6"/>
                  </a:cubicBezTo>
                  <a:cubicBezTo>
                    <a:pt x="1334" y="101"/>
                    <a:pt x="560" y="1434"/>
                    <a:pt x="0" y="1589"/>
                  </a:cubicBezTo>
                  <a:cubicBezTo>
                    <a:pt x="551" y="1681"/>
                    <a:pt x="1422" y="2845"/>
                    <a:pt x="3071" y="2845"/>
                  </a:cubicBezTo>
                  <a:cubicBezTo>
                    <a:pt x="3134" y="2845"/>
                    <a:pt x="3197" y="2843"/>
                    <a:pt x="3262" y="2839"/>
                  </a:cubicBezTo>
                  <a:cubicBezTo>
                    <a:pt x="5048" y="2744"/>
                    <a:pt x="5715" y="1292"/>
                    <a:pt x="5715" y="1292"/>
                  </a:cubicBezTo>
                  <a:cubicBezTo>
                    <a:pt x="5715" y="1292"/>
                    <a:pt x="4947" y="1"/>
                    <a:pt x="3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925912" y="4234547"/>
              <a:ext cx="604314" cy="302412"/>
            </a:xfrm>
            <a:custGeom>
              <a:avLst/>
              <a:gdLst/>
              <a:ahLst/>
              <a:cxnLst/>
              <a:rect l="l" t="t" r="r" b="b"/>
              <a:pathLst>
                <a:path w="18944" h="9480" extrusionOk="0">
                  <a:moveTo>
                    <a:pt x="4611" y="0"/>
                  </a:moveTo>
                  <a:cubicBezTo>
                    <a:pt x="4609" y="0"/>
                    <a:pt x="4609" y="1"/>
                    <a:pt x="4608" y="1"/>
                  </a:cubicBezTo>
                  <a:cubicBezTo>
                    <a:pt x="4287" y="954"/>
                    <a:pt x="4442" y="2049"/>
                    <a:pt x="5013" y="2883"/>
                  </a:cubicBezTo>
                  <a:cubicBezTo>
                    <a:pt x="4418" y="2145"/>
                    <a:pt x="3501" y="1692"/>
                    <a:pt x="2560" y="1645"/>
                  </a:cubicBezTo>
                  <a:cubicBezTo>
                    <a:pt x="2508" y="1642"/>
                    <a:pt x="2455" y="1641"/>
                    <a:pt x="2402" y="1641"/>
                  </a:cubicBezTo>
                  <a:cubicBezTo>
                    <a:pt x="1514" y="1641"/>
                    <a:pt x="630" y="2016"/>
                    <a:pt x="0" y="2657"/>
                  </a:cubicBezTo>
                  <a:cubicBezTo>
                    <a:pt x="1739" y="2871"/>
                    <a:pt x="4370" y="3419"/>
                    <a:pt x="5680" y="4693"/>
                  </a:cubicBezTo>
                  <a:cubicBezTo>
                    <a:pt x="7001" y="5978"/>
                    <a:pt x="7942" y="7455"/>
                    <a:pt x="9585" y="8431"/>
                  </a:cubicBezTo>
                  <a:cubicBezTo>
                    <a:pt x="10705" y="9095"/>
                    <a:pt x="12009" y="9480"/>
                    <a:pt x="13303" y="9480"/>
                  </a:cubicBezTo>
                  <a:cubicBezTo>
                    <a:pt x="13935" y="9480"/>
                    <a:pt x="14564" y="9388"/>
                    <a:pt x="15169" y="9193"/>
                  </a:cubicBezTo>
                  <a:cubicBezTo>
                    <a:pt x="17015" y="8610"/>
                    <a:pt x="18539" y="6967"/>
                    <a:pt x="18777" y="5050"/>
                  </a:cubicBezTo>
                  <a:cubicBezTo>
                    <a:pt x="18943" y="3704"/>
                    <a:pt x="18455" y="2287"/>
                    <a:pt x="17479" y="1347"/>
                  </a:cubicBezTo>
                  <a:cubicBezTo>
                    <a:pt x="16722" y="635"/>
                    <a:pt x="15685" y="231"/>
                    <a:pt x="14647" y="231"/>
                  </a:cubicBezTo>
                  <a:cubicBezTo>
                    <a:pt x="14330" y="231"/>
                    <a:pt x="14013" y="269"/>
                    <a:pt x="13705" y="347"/>
                  </a:cubicBezTo>
                  <a:cubicBezTo>
                    <a:pt x="12657" y="609"/>
                    <a:pt x="11681" y="1406"/>
                    <a:pt x="11538" y="2478"/>
                  </a:cubicBezTo>
                  <a:cubicBezTo>
                    <a:pt x="11390" y="3539"/>
                    <a:pt x="12485" y="4622"/>
                    <a:pt x="13456" y="4622"/>
                  </a:cubicBezTo>
                  <a:cubicBezTo>
                    <a:pt x="13891" y="4622"/>
                    <a:pt x="14300" y="4405"/>
                    <a:pt x="14562" y="3871"/>
                  </a:cubicBezTo>
                  <a:cubicBezTo>
                    <a:pt x="14800" y="3383"/>
                    <a:pt x="14681" y="2740"/>
                    <a:pt x="14264" y="2383"/>
                  </a:cubicBezTo>
                  <a:cubicBezTo>
                    <a:pt x="14046" y="2184"/>
                    <a:pt x="13753" y="2082"/>
                    <a:pt x="13461" y="2082"/>
                  </a:cubicBezTo>
                  <a:cubicBezTo>
                    <a:pt x="13211" y="2082"/>
                    <a:pt x="12962" y="2157"/>
                    <a:pt x="12764" y="2311"/>
                  </a:cubicBezTo>
                  <a:cubicBezTo>
                    <a:pt x="12859" y="2049"/>
                    <a:pt x="13014" y="1823"/>
                    <a:pt x="13193" y="1633"/>
                  </a:cubicBezTo>
                  <a:cubicBezTo>
                    <a:pt x="13595" y="1230"/>
                    <a:pt x="14151" y="989"/>
                    <a:pt x="14709" y="989"/>
                  </a:cubicBezTo>
                  <a:cubicBezTo>
                    <a:pt x="14811" y="989"/>
                    <a:pt x="14913" y="997"/>
                    <a:pt x="15014" y="1014"/>
                  </a:cubicBezTo>
                  <a:cubicBezTo>
                    <a:pt x="15776" y="1144"/>
                    <a:pt x="16443" y="1633"/>
                    <a:pt x="16895" y="2240"/>
                  </a:cubicBezTo>
                  <a:cubicBezTo>
                    <a:pt x="18122" y="3895"/>
                    <a:pt x="17741" y="6467"/>
                    <a:pt x="16181" y="7812"/>
                  </a:cubicBezTo>
                  <a:cubicBezTo>
                    <a:pt x="15352" y="8528"/>
                    <a:pt x="14262" y="8871"/>
                    <a:pt x="13176" y="8871"/>
                  </a:cubicBezTo>
                  <a:cubicBezTo>
                    <a:pt x="12890" y="8871"/>
                    <a:pt x="12604" y="8847"/>
                    <a:pt x="12323" y="8800"/>
                  </a:cubicBezTo>
                  <a:cubicBezTo>
                    <a:pt x="9859" y="8383"/>
                    <a:pt x="7775" y="6276"/>
                    <a:pt x="6858" y="4014"/>
                  </a:cubicBezTo>
                  <a:cubicBezTo>
                    <a:pt x="6549" y="3264"/>
                    <a:pt x="6573" y="2466"/>
                    <a:pt x="6204" y="1728"/>
                  </a:cubicBezTo>
                  <a:cubicBezTo>
                    <a:pt x="6025" y="1359"/>
                    <a:pt x="5787" y="1014"/>
                    <a:pt x="5513" y="716"/>
                  </a:cubicBezTo>
                  <a:cubicBezTo>
                    <a:pt x="5443" y="646"/>
                    <a:pt x="4662" y="0"/>
                    <a:pt x="46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769821" y="4327028"/>
              <a:ext cx="243461" cy="186456"/>
            </a:xfrm>
            <a:custGeom>
              <a:avLst/>
              <a:gdLst/>
              <a:ahLst/>
              <a:cxnLst/>
              <a:rect l="l" t="t" r="r" b="b"/>
              <a:pathLst>
                <a:path w="7632" h="5845" extrusionOk="0">
                  <a:moveTo>
                    <a:pt x="4268" y="0"/>
                  </a:moveTo>
                  <a:cubicBezTo>
                    <a:pt x="3756" y="0"/>
                    <a:pt x="3258" y="48"/>
                    <a:pt x="2798" y="162"/>
                  </a:cubicBezTo>
                  <a:cubicBezTo>
                    <a:pt x="1655" y="448"/>
                    <a:pt x="583" y="1246"/>
                    <a:pt x="238" y="2377"/>
                  </a:cubicBezTo>
                  <a:cubicBezTo>
                    <a:pt x="0" y="3163"/>
                    <a:pt x="155" y="4044"/>
                    <a:pt x="619" y="4711"/>
                  </a:cubicBezTo>
                  <a:cubicBezTo>
                    <a:pt x="1095" y="5377"/>
                    <a:pt x="1881" y="5806"/>
                    <a:pt x="2703" y="5842"/>
                  </a:cubicBezTo>
                  <a:cubicBezTo>
                    <a:pt x="2744" y="5844"/>
                    <a:pt x="2785" y="5845"/>
                    <a:pt x="2826" y="5845"/>
                  </a:cubicBezTo>
                  <a:cubicBezTo>
                    <a:pt x="3284" y="5845"/>
                    <a:pt x="3735" y="5721"/>
                    <a:pt x="4096" y="5437"/>
                  </a:cubicBezTo>
                  <a:cubicBezTo>
                    <a:pt x="4489" y="5139"/>
                    <a:pt x="4751" y="4651"/>
                    <a:pt x="4727" y="4151"/>
                  </a:cubicBezTo>
                  <a:cubicBezTo>
                    <a:pt x="4691" y="3663"/>
                    <a:pt x="4334" y="3187"/>
                    <a:pt x="3858" y="3079"/>
                  </a:cubicBezTo>
                  <a:cubicBezTo>
                    <a:pt x="3785" y="3062"/>
                    <a:pt x="3710" y="3053"/>
                    <a:pt x="3636" y="3053"/>
                  </a:cubicBezTo>
                  <a:cubicBezTo>
                    <a:pt x="3212" y="3053"/>
                    <a:pt x="2792" y="3329"/>
                    <a:pt x="2691" y="3734"/>
                  </a:cubicBezTo>
                  <a:cubicBezTo>
                    <a:pt x="2573" y="4217"/>
                    <a:pt x="2968" y="4758"/>
                    <a:pt x="3449" y="4758"/>
                  </a:cubicBezTo>
                  <a:cubicBezTo>
                    <a:pt x="3454" y="4758"/>
                    <a:pt x="3459" y="4758"/>
                    <a:pt x="3465" y="4758"/>
                  </a:cubicBezTo>
                  <a:lnTo>
                    <a:pt x="3465" y="4758"/>
                  </a:lnTo>
                  <a:cubicBezTo>
                    <a:pt x="3219" y="4972"/>
                    <a:pt x="2899" y="5073"/>
                    <a:pt x="2577" y="5073"/>
                  </a:cubicBezTo>
                  <a:cubicBezTo>
                    <a:pt x="2305" y="5073"/>
                    <a:pt x="2032" y="5001"/>
                    <a:pt x="1798" y="4865"/>
                  </a:cubicBezTo>
                  <a:cubicBezTo>
                    <a:pt x="929" y="4365"/>
                    <a:pt x="512" y="3079"/>
                    <a:pt x="988" y="2210"/>
                  </a:cubicBezTo>
                  <a:cubicBezTo>
                    <a:pt x="1512" y="1270"/>
                    <a:pt x="2536" y="639"/>
                    <a:pt x="3572" y="400"/>
                  </a:cubicBezTo>
                  <a:cubicBezTo>
                    <a:pt x="4046" y="293"/>
                    <a:pt x="4523" y="253"/>
                    <a:pt x="5003" y="253"/>
                  </a:cubicBezTo>
                  <a:cubicBezTo>
                    <a:pt x="5428" y="253"/>
                    <a:pt x="5856" y="284"/>
                    <a:pt x="6287" y="329"/>
                  </a:cubicBezTo>
                  <a:cubicBezTo>
                    <a:pt x="6739" y="377"/>
                    <a:pt x="7179" y="448"/>
                    <a:pt x="7632" y="520"/>
                  </a:cubicBezTo>
                  <a:cubicBezTo>
                    <a:pt x="6620" y="240"/>
                    <a:pt x="5410" y="0"/>
                    <a:pt x="42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3579149" y="4362948"/>
              <a:ext cx="200555" cy="107567"/>
            </a:xfrm>
            <a:custGeom>
              <a:avLst/>
              <a:gdLst/>
              <a:ahLst/>
              <a:cxnLst/>
              <a:rect l="l" t="t" r="r" b="b"/>
              <a:pathLst>
                <a:path w="6287" h="3372" extrusionOk="0">
                  <a:moveTo>
                    <a:pt x="6287" y="215"/>
                  </a:moveTo>
                  <a:cubicBezTo>
                    <a:pt x="4739" y="644"/>
                    <a:pt x="2893" y="1"/>
                    <a:pt x="1607" y="1215"/>
                  </a:cubicBezTo>
                  <a:cubicBezTo>
                    <a:pt x="976" y="1811"/>
                    <a:pt x="679" y="2715"/>
                    <a:pt x="0" y="3263"/>
                  </a:cubicBezTo>
                  <a:cubicBezTo>
                    <a:pt x="332" y="3336"/>
                    <a:pt x="667" y="3371"/>
                    <a:pt x="1003" y="3371"/>
                  </a:cubicBezTo>
                  <a:cubicBezTo>
                    <a:pt x="2137" y="3371"/>
                    <a:pt x="3266" y="2972"/>
                    <a:pt x="4203" y="2311"/>
                  </a:cubicBezTo>
                  <a:cubicBezTo>
                    <a:pt x="4358" y="2203"/>
                    <a:pt x="4524" y="2072"/>
                    <a:pt x="4679" y="1941"/>
                  </a:cubicBezTo>
                  <a:cubicBezTo>
                    <a:pt x="5263" y="1418"/>
                    <a:pt x="5775" y="810"/>
                    <a:pt x="6287" y="2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3701042" y="4429047"/>
              <a:ext cx="52475" cy="131428"/>
            </a:xfrm>
            <a:custGeom>
              <a:avLst/>
              <a:gdLst/>
              <a:ahLst/>
              <a:cxnLst/>
              <a:rect l="l" t="t" r="r" b="b"/>
              <a:pathLst>
                <a:path w="1645" h="4120" extrusionOk="0">
                  <a:moveTo>
                    <a:pt x="1525" y="0"/>
                  </a:moveTo>
                  <a:cubicBezTo>
                    <a:pt x="1073" y="882"/>
                    <a:pt x="1" y="1453"/>
                    <a:pt x="13" y="2536"/>
                  </a:cubicBezTo>
                  <a:cubicBezTo>
                    <a:pt x="13" y="3072"/>
                    <a:pt x="299" y="3584"/>
                    <a:pt x="263" y="4120"/>
                  </a:cubicBezTo>
                  <a:cubicBezTo>
                    <a:pt x="1025" y="3596"/>
                    <a:pt x="1477" y="2727"/>
                    <a:pt x="1596" y="1822"/>
                  </a:cubicBezTo>
                  <a:cubicBezTo>
                    <a:pt x="1608" y="1703"/>
                    <a:pt x="1620" y="1572"/>
                    <a:pt x="1620" y="1453"/>
                  </a:cubicBezTo>
                  <a:cubicBezTo>
                    <a:pt x="1644" y="965"/>
                    <a:pt x="1585" y="489"/>
                    <a:pt x="1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516524" y="4234547"/>
              <a:ext cx="604314" cy="302412"/>
            </a:xfrm>
            <a:custGeom>
              <a:avLst/>
              <a:gdLst/>
              <a:ahLst/>
              <a:cxnLst/>
              <a:rect l="l" t="t" r="r" b="b"/>
              <a:pathLst>
                <a:path w="18944" h="9480" extrusionOk="0">
                  <a:moveTo>
                    <a:pt x="14333" y="0"/>
                  </a:moveTo>
                  <a:cubicBezTo>
                    <a:pt x="14282" y="0"/>
                    <a:pt x="13501" y="646"/>
                    <a:pt x="13443" y="716"/>
                  </a:cubicBezTo>
                  <a:cubicBezTo>
                    <a:pt x="13157" y="1014"/>
                    <a:pt x="12919" y="1359"/>
                    <a:pt x="12740" y="1728"/>
                  </a:cubicBezTo>
                  <a:cubicBezTo>
                    <a:pt x="12383" y="2466"/>
                    <a:pt x="12407" y="3264"/>
                    <a:pt x="12086" y="4014"/>
                  </a:cubicBezTo>
                  <a:cubicBezTo>
                    <a:pt x="11169" y="6276"/>
                    <a:pt x="9085" y="8383"/>
                    <a:pt x="6621" y="8800"/>
                  </a:cubicBezTo>
                  <a:cubicBezTo>
                    <a:pt x="6340" y="8847"/>
                    <a:pt x="6054" y="8871"/>
                    <a:pt x="5768" y="8871"/>
                  </a:cubicBezTo>
                  <a:cubicBezTo>
                    <a:pt x="4682" y="8871"/>
                    <a:pt x="3592" y="8528"/>
                    <a:pt x="2763" y="7812"/>
                  </a:cubicBezTo>
                  <a:cubicBezTo>
                    <a:pt x="1203" y="6467"/>
                    <a:pt x="822" y="3895"/>
                    <a:pt x="2049" y="2240"/>
                  </a:cubicBezTo>
                  <a:cubicBezTo>
                    <a:pt x="2513" y="1633"/>
                    <a:pt x="3168" y="1144"/>
                    <a:pt x="3930" y="1014"/>
                  </a:cubicBezTo>
                  <a:cubicBezTo>
                    <a:pt x="4033" y="997"/>
                    <a:pt x="4136" y="989"/>
                    <a:pt x="4239" y="989"/>
                  </a:cubicBezTo>
                  <a:cubicBezTo>
                    <a:pt x="4804" y="989"/>
                    <a:pt x="5359" y="1230"/>
                    <a:pt x="5751" y="1633"/>
                  </a:cubicBezTo>
                  <a:cubicBezTo>
                    <a:pt x="5942" y="1823"/>
                    <a:pt x="6085" y="2049"/>
                    <a:pt x="6192" y="2311"/>
                  </a:cubicBezTo>
                  <a:cubicBezTo>
                    <a:pt x="5988" y="2157"/>
                    <a:pt x="5737" y="2082"/>
                    <a:pt x="5485" y="2082"/>
                  </a:cubicBezTo>
                  <a:cubicBezTo>
                    <a:pt x="5191" y="2082"/>
                    <a:pt x="4898" y="2184"/>
                    <a:pt x="4680" y="2383"/>
                  </a:cubicBezTo>
                  <a:cubicBezTo>
                    <a:pt x="4275" y="2740"/>
                    <a:pt x="4156" y="3383"/>
                    <a:pt x="4394" y="3871"/>
                  </a:cubicBezTo>
                  <a:cubicBezTo>
                    <a:pt x="4656" y="4405"/>
                    <a:pt x="5065" y="4622"/>
                    <a:pt x="5500" y="4622"/>
                  </a:cubicBezTo>
                  <a:cubicBezTo>
                    <a:pt x="6470" y="4622"/>
                    <a:pt x="7566" y="3539"/>
                    <a:pt x="7418" y="2478"/>
                  </a:cubicBezTo>
                  <a:cubicBezTo>
                    <a:pt x="7264" y="1406"/>
                    <a:pt x="6287" y="609"/>
                    <a:pt x="5239" y="347"/>
                  </a:cubicBezTo>
                  <a:cubicBezTo>
                    <a:pt x="4933" y="269"/>
                    <a:pt x="4618" y="231"/>
                    <a:pt x="4302" y="231"/>
                  </a:cubicBezTo>
                  <a:cubicBezTo>
                    <a:pt x="3267" y="231"/>
                    <a:pt x="2225" y="635"/>
                    <a:pt x="1477" y="1347"/>
                  </a:cubicBezTo>
                  <a:cubicBezTo>
                    <a:pt x="489" y="2287"/>
                    <a:pt x="1" y="3704"/>
                    <a:pt x="167" y="5050"/>
                  </a:cubicBezTo>
                  <a:cubicBezTo>
                    <a:pt x="406" y="6967"/>
                    <a:pt x="1941" y="8610"/>
                    <a:pt x="3775" y="9193"/>
                  </a:cubicBezTo>
                  <a:cubicBezTo>
                    <a:pt x="4380" y="9388"/>
                    <a:pt x="5010" y="9480"/>
                    <a:pt x="5641" y="9480"/>
                  </a:cubicBezTo>
                  <a:cubicBezTo>
                    <a:pt x="6935" y="9480"/>
                    <a:pt x="8239" y="9095"/>
                    <a:pt x="9359" y="8431"/>
                  </a:cubicBezTo>
                  <a:cubicBezTo>
                    <a:pt x="11014" y="7455"/>
                    <a:pt x="11955" y="5978"/>
                    <a:pt x="13276" y="4693"/>
                  </a:cubicBezTo>
                  <a:cubicBezTo>
                    <a:pt x="14574" y="3419"/>
                    <a:pt x="17205" y="2871"/>
                    <a:pt x="18944" y="2657"/>
                  </a:cubicBezTo>
                  <a:cubicBezTo>
                    <a:pt x="18325" y="2016"/>
                    <a:pt x="17442" y="1641"/>
                    <a:pt x="16544" y="1641"/>
                  </a:cubicBezTo>
                  <a:cubicBezTo>
                    <a:pt x="16490" y="1641"/>
                    <a:pt x="16437" y="1642"/>
                    <a:pt x="16384" y="1645"/>
                  </a:cubicBezTo>
                  <a:cubicBezTo>
                    <a:pt x="15443" y="1692"/>
                    <a:pt x="14526" y="2145"/>
                    <a:pt x="13931" y="2883"/>
                  </a:cubicBezTo>
                  <a:cubicBezTo>
                    <a:pt x="14514" y="2049"/>
                    <a:pt x="14669" y="954"/>
                    <a:pt x="14336" y="1"/>
                  </a:cubicBezTo>
                  <a:cubicBezTo>
                    <a:pt x="14336" y="1"/>
                    <a:pt x="14335" y="0"/>
                    <a:pt x="14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5033861" y="4327028"/>
              <a:ext cx="243078" cy="186456"/>
            </a:xfrm>
            <a:custGeom>
              <a:avLst/>
              <a:gdLst/>
              <a:ahLst/>
              <a:cxnLst/>
              <a:rect l="l" t="t" r="r" b="b"/>
              <a:pathLst>
                <a:path w="7620" h="5845" extrusionOk="0">
                  <a:moveTo>
                    <a:pt x="3357" y="0"/>
                  </a:moveTo>
                  <a:cubicBezTo>
                    <a:pt x="2211" y="0"/>
                    <a:pt x="1003" y="240"/>
                    <a:pt x="0" y="520"/>
                  </a:cubicBezTo>
                  <a:cubicBezTo>
                    <a:pt x="441" y="448"/>
                    <a:pt x="893" y="377"/>
                    <a:pt x="1334" y="329"/>
                  </a:cubicBezTo>
                  <a:cubicBezTo>
                    <a:pt x="1764" y="284"/>
                    <a:pt x="2194" y="253"/>
                    <a:pt x="2621" y="253"/>
                  </a:cubicBezTo>
                  <a:cubicBezTo>
                    <a:pt x="3103" y="253"/>
                    <a:pt x="3581" y="293"/>
                    <a:pt x="4048" y="400"/>
                  </a:cubicBezTo>
                  <a:cubicBezTo>
                    <a:pt x="5084" y="639"/>
                    <a:pt x="6108" y="1270"/>
                    <a:pt x="6632" y="2210"/>
                  </a:cubicBezTo>
                  <a:cubicBezTo>
                    <a:pt x="7120" y="3079"/>
                    <a:pt x="6691" y="4365"/>
                    <a:pt x="5834" y="4865"/>
                  </a:cubicBezTo>
                  <a:cubicBezTo>
                    <a:pt x="5595" y="5001"/>
                    <a:pt x="5318" y="5073"/>
                    <a:pt x="5045" y="5073"/>
                  </a:cubicBezTo>
                  <a:cubicBezTo>
                    <a:pt x="4721" y="5073"/>
                    <a:pt x="4401" y="4972"/>
                    <a:pt x="4155" y="4758"/>
                  </a:cubicBezTo>
                  <a:lnTo>
                    <a:pt x="4155" y="4758"/>
                  </a:lnTo>
                  <a:cubicBezTo>
                    <a:pt x="4161" y="4758"/>
                    <a:pt x="4166" y="4758"/>
                    <a:pt x="4171" y="4758"/>
                  </a:cubicBezTo>
                  <a:cubicBezTo>
                    <a:pt x="4664" y="4758"/>
                    <a:pt x="5047" y="4217"/>
                    <a:pt x="4929" y="3734"/>
                  </a:cubicBezTo>
                  <a:cubicBezTo>
                    <a:pt x="4828" y="3329"/>
                    <a:pt x="4408" y="3053"/>
                    <a:pt x="3991" y="3053"/>
                  </a:cubicBezTo>
                  <a:cubicBezTo>
                    <a:pt x="3918" y="3053"/>
                    <a:pt x="3845" y="3062"/>
                    <a:pt x="3774" y="3079"/>
                  </a:cubicBezTo>
                  <a:cubicBezTo>
                    <a:pt x="3286" y="3187"/>
                    <a:pt x="2941" y="3663"/>
                    <a:pt x="2905" y="4151"/>
                  </a:cubicBezTo>
                  <a:cubicBezTo>
                    <a:pt x="2869" y="4651"/>
                    <a:pt x="3131" y="5139"/>
                    <a:pt x="3524" y="5437"/>
                  </a:cubicBezTo>
                  <a:cubicBezTo>
                    <a:pt x="3885" y="5721"/>
                    <a:pt x="4346" y="5845"/>
                    <a:pt x="4796" y="5845"/>
                  </a:cubicBezTo>
                  <a:cubicBezTo>
                    <a:pt x="4837" y="5845"/>
                    <a:pt x="4877" y="5844"/>
                    <a:pt x="4917" y="5842"/>
                  </a:cubicBezTo>
                  <a:cubicBezTo>
                    <a:pt x="5739" y="5806"/>
                    <a:pt x="6525" y="5377"/>
                    <a:pt x="7001" y="4711"/>
                  </a:cubicBezTo>
                  <a:cubicBezTo>
                    <a:pt x="7477" y="4044"/>
                    <a:pt x="7620" y="3163"/>
                    <a:pt x="7382" y="2377"/>
                  </a:cubicBezTo>
                  <a:cubicBezTo>
                    <a:pt x="7037" y="1246"/>
                    <a:pt x="5977" y="448"/>
                    <a:pt x="4834" y="162"/>
                  </a:cubicBezTo>
                  <a:cubicBezTo>
                    <a:pt x="4370" y="48"/>
                    <a:pt x="3869" y="0"/>
                    <a:pt x="3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5266291" y="4355738"/>
              <a:ext cx="221450" cy="118891"/>
            </a:xfrm>
            <a:custGeom>
              <a:avLst/>
              <a:gdLst/>
              <a:ahLst/>
              <a:cxnLst/>
              <a:rect l="l" t="t" r="r" b="b"/>
              <a:pathLst>
                <a:path w="6942" h="3727" extrusionOk="0">
                  <a:moveTo>
                    <a:pt x="1" y="239"/>
                  </a:moveTo>
                  <a:lnTo>
                    <a:pt x="1" y="239"/>
                  </a:lnTo>
                  <a:cubicBezTo>
                    <a:pt x="560" y="894"/>
                    <a:pt x="1120" y="1572"/>
                    <a:pt x="1775" y="2144"/>
                  </a:cubicBezTo>
                  <a:cubicBezTo>
                    <a:pt x="1941" y="2287"/>
                    <a:pt x="2120" y="2429"/>
                    <a:pt x="2299" y="2548"/>
                  </a:cubicBezTo>
                  <a:cubicBezTo>
                    <a:pt x="3331" y="3277"/>
                    <a:pt x="4585" y="3727"/>
                    <a:pt x="5845" y="3727"/>
                  </a:cubicBezTo>
                  <a:cubicBezTo>
                    <a:pt x="6212" y="3727"/>
                    <a:pt x="6579" y="3689"/>
                    <a:pt x="6942" y="3608"/>
                  </a:cubicBezTo>
                  <a:cubicBezTo>
                    <a:pt x="6192" y="3001"/>
                    <a:pt x="5870" y="2001"/>
                    <a:pt x="5168" y="1334"/>
                  </a:cubicBezTo>
                  <a:cubicBezTo>
                    <a:pt x="3751" y="1"/>
                    <a:pt x="1703" y="715"/>
                    <a:pt x="1" y="2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5293630" y="4429047"/>
              <a:ext cx="52093" cy="131428"/>
            </a:xfrm>
            <a:custGeom>
              <a:avLst/>
              <a:gdLst/>
              <a:ahLst/>
              <a:cxnLst/>
              <a:rect l="l" t="t" r="r" b="b"/>
              <a:pathLst>
                <a:path w="1633" h="4120" extrusionOk="0">
                  <a:moveTo>
                    <a:pt x="120" y="0"/>
                  </a:moveTo>
                  <a:cubicBezTo>
                    <a:pt x="60" y="489"/>
                    <a:pt x="1" y="965"/>
                    <a:pt x="13" y="1453"/>
                  </a:cubicBezTo>
                  <a:cubicBezTo>
                    <a:pt x="13" y="1572"/>
                    <a:pt x="25" y="1703"/>
                    <a:pt x="37" y="1822"/>
                  </a:cubicBezTo>
                  <a:cubicBezTo>
                    <a:pt x="156" y="2727"/>
                    <a:pt x="608" y="3596"/>
                    <a:pt x="1370" y="4120"/>
                  </a:cubicBezTo>
                  <a:cubicBezTo>
                    <a:pt x="1334" y="3584"/>
                    <a:pt x="1620" y="3072"/>
                    <a:pt x="1632" y="2536"/>
                  </a:cubicBezTo>
                  <a:cubicBezTo>
                    <a:pt x="1632" y="1453"/>
                    <a:pt x="572" y="882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5446722" y="4453291"/>
              <a:ext cx="196759" cy="66639"/>
            </a:xfrm>
            <a:custGeom>
              <a:avLst/>
              <a:gdLst/>
              <a:ahLst/>
              <a:cxnLst/>
              <a:rect l="l" t="t" r="r" b="b"/>
              <a:pathLst>
                <a:path w="6168" h="2089" extrusionOk="0">
                  <a:moveTo>
                    <a:pt x="3529" y="1"/>
                  </a:moveTo>
                  <a:cubicBezTo>
                    <a:pt x="2239" y="1"/>
                    <a:pt x="1224" y="1102"/>
                    <a:pt x="0" y="1443"/>
                  </a:cubicBezTo>
                  <a:cubicBezTo>
                    <a:pt x="667" y="1669"/>
                    <a:pt x="1334" y="1896"/>
                    <a:pt x="2012" y="2015"/>
                  </a:cubicBezTo>
                  <a:cubicBezTo>
                    <a:pt x="2191" y="2038"/>
                    <a:pt x="2369" y="2062"/>
                    <a:pt x="2548" y="2074"/>
                  </a:cubicBezTo>
                  <a:cubicBezTo>
                    <a:pt x="2677" y="2084"/>
                    <a:pt x="2807" y="2088"/>
                    <a:pt x="2937" y="2088"/>
                  </a:cubicBezTo>
                  <a:cubicBezTo>
                    <a:pt x="4114" y="2088"/>
                    <a:pt x="5310" y="1697"/>
                    <a:pt x="6168" y="872"/>
                  </a:cubicBezTo>
                  <a:cubicBezTo>
                    <a:pt x="5394" y="764"/>
                    <a:pt x="4763" y="217"/>
                    <a:pt x="4001" y="50"/>
                  </a:cubicBezTo>
                  <a:cubicBezTo>
                    <a:pt x="3839" y="16"/>
                    <a:pt x="3682" y="1"/>
                    <a:pt x="35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5430771" y="4517922"/>
              <a:ext cx="214623" cy="123070"/>
            </a:xfrm>
            <a:custGeom>
              <a:avLst/>
              <a:gdLst/>
              <a:ahLst/>
              <a:cxnLst/>
              <a:rect l="l" t="t" r="r" b="b"/>
              <a:pathLst>
                <a:path w="6728" h="3858" extrusionOk="0">
                  <a:moveTo>
                    <a:pt x="0" y="1"/>
                  </a:moveTo>
                  <a:lnTo>
                    <a:pt x="0" y="1"/>
                  </a:lnTo>
                  <a:cubicBezTo>
                    <a:pt x="524" y="703"/>
                    <a:pt x="1048" y="1394"/>
                    <a:pt x="1667" y="2013"/>
                  </a:cubicBezTo>
                  <a:cubicBezTo>
                    <a:pt x="1822" y="2167"/>
                    <a:pt x="1988" y="2310"/>
                    <a:pt x="2167" y="2453"/>
                  </a:cubicBezTo>
                  <a:cubicBezTo>
                    <a:pt x="3230" y="3316"/>
                    <a:pt x="4580" y="3857"/>
                    <a:pt x="5954" y="3857"/>
                  </a:cubicBezTo>
                  <a:cubicBezTo>
                    <a:pt x="6212" y="3857"/>
                    <a:pt x="6470" y="3838"/>
                    <a:pt x="6727" y="3799"/>
                  </a:cubicBezTo>
                  <a:cubicBezTo>
                    <a:pt x="6013" y="3144"/>
                    <a:pt x="5751" y="2120"/>
                    <a:pt x="5096" y="1417"/>
                  </a:cubicBezTo>
                  <a:cubicBezTo>
                    <a:pt x="3762" y="1"/>
                    <a:pt x="1679" y="58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313255" y="4497282"/>
              <a:ext cx="182340" cy="91106"/>
            </a:xfrm>
            <a:custGeom>
              <a:avLst/>
              <a:gdLst/>
              <a:ahLst/>
              <a:cxnLst/>
              <a:rect l="l" t="t" r="r" b="b"/>
              <a:pathLst>
                <a:path w="5716" h="2856" extrusionOk="0">
                  <a:moveTo>
                    <a:pt x="2452" y="1"/>
                  </a:moveTo>
                  <a:cubicBezTo>
                    <a:pt x="774" y="1"/>
                    <a:pt x="1" y="1290"/>
                    <a:pt x="1" y="1290"/>
                  </a:cubicBezTo>
                  <a:cubicBezTo>
                    <a:pt x="1" y="1290"/>
                    <a:pt x="679" y="2755"/>
                    <a:pt x="2465" y="2850"/>
                  </a:cubicBezTo>
                  <a:cubicBezTo>
                    <a:pt x="2530" y="2854"/>
                    <a:pt x="2594" y="2855"/>
                    <a:pt x="2657" y="2855"/>
                  </a:cubicBezTo>
                  <a:cubicBezTo>
                    <a:pt x="4305" y="2855"/>
                    <a:pt x="5165" y="1692"/>
                    <a:pt x="5716" y="1600"/>
                  </a:cubicBezTo>
                  <a:cubicBezTo>
                    <a:pt x="5168" y="1445"/>
                    <a:pt x="4394" y="100"/>
                    <a:pt x="2608" y="5"/>
                  </a:cubicBezTo>
                  <a:cubicBezTo>
                    <a:pt x="2555" y="2"/>
                    <a:pt x="2504" y="1"/>
                    <a:pt x="24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440125" y="4461298"/>
              <a:ext cx="184605" cy="62715"/>
            </a:xfrm>
            <a:custGeom>
              <a:avLst/>
              <a:gdLst/>
              <a:ahLst/>
              <a:cxnLst/>
              <a:rect l="l" t="t" r="r" b="b"/>
              <a:pathLst>
                <a:path w="5787" h="1966" extrusionOk="0">
                  <a:moveTo>
                    <a:pt x="2476" y="1"/>
                  </a:moveTo>
                  <a:cubicBezTo>
                    <a:pt x="2330" y="1"/>
                    <a:pt x="2179" y="16"/>
                    <a:pt x="2024" y="49"/>
                  </a:cubicBezTo>
                  <a:cubicBezTo>
                    <a:pt x="1322" y="204"/>
                    <a:pt x="715" y="716"/>
                    <a:pt x="0" y="823"/>
                  </a:cubicBezTo>
                  <a:cubicBezTo>
                    <a:pt x="809" y="1600"/>
                    <a:pt x="1931" y="1966"/>
                    <a:pt x="3047" y="1966"/>
                  </a:cubicBezTo>
                  <a:cubicBezTo>
                    <a:pt x="3163" y="1966"/>
                    <a:pt x="3278" y="1962"/>
                    <a:pt x="3394" y="1954"/>
                  </a:cubicBezTo>
                  <a:cubicBezTo>
                    <a:pt x="3560" y="1942"/>
                    <a:pt x="3727" y="1918"/>
                    <a:pt x="3894" y="1895"/>
                  </a:cubicBezTo>
                  <a:cubicBezTo>
                    <a:pt x="4537" y="1776"/>
                    <a:pt x="5168" y="1573"/>
                    <a:pt x="5787" y="1359"/>
                  </a:cubicBezTo>
                  <a:cubicBezTo>
                    <a:pt x="4639" y="1040"/>
                    <a:pt x="3691" y="1"/>
                    <a:pt x="2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470878" y="4544495"/>
              <a:ext cx="173983" cy="99911"/>
            </a:xfrm>
            <a:custGeom>
              <a:avLst/>
              <a:gdLst/>
              <a:ahLst/>
              <a:cxnLst/>
              <a:rect l="l" t="t" r="r" b="b"/>
              <a:pathLst>
                <a:path w="5454" h="3132" extrusionOk="0">
                  <a:moveTo>
                    <a:pt x="5454" y="1"/>
                  </a:moveTo>
                  <a:cubicBezTo>
                    <a:pt x="4097" y="477"/>
                    <a:pt x="2406" y="1"/>
                    <a:pt x="1322" y="1156"/>
                  </a:cubicBezTo>
                  <a:cubicBezTo>
                    <a:pt x="787" y="1727"/>
                    <a:pt x="584" y="2561"/>
                    <a:pt x="1" y="3085"/>
                  </a:cubicBezTo>
                  <a:cubicBezTo>
                    <a:pt x="209" y="3117"/>
                    <a:pt x="418" y="3132"/>
                    <a:pt x="627" y="3132"/>
                  </a:cubicBezTo>
                  <a:cubicBezTo>
                    <a:pt x="1742" y="3132"/>
                    <a:pt x="2841" y="2693"/>
                    <a:pt x="3704" y="2001"/>
                  </a:cubicBezTo>
                  <a:cubicBezTo>
                    <a:pt x="3847" y="1882"/>
                    <a:pt x="3977" y="1763"/>
                    <a:pt x="4108" y="1632"/>
                  </a:cubicBezTo>
                  <a:cubicBezTo>
                    <a:pt x="4609" y="1144"/>
                    <a:pt x="5037" y="572"/>
                    <a:pt x="5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514582" y="4592634"/>
              <a:ext cx="1042971" cy="329750"/>
            </a:xfrm>
            <a:custGeom>
              <a:avLst/>
              <a:gdLst/>
              <a:ahLst/>
              <a:cxnLst/>
              <a:rect l="l" t="t" r="r" b="b"/>
              <a:pathLst>
                <a:path w="32695" h="10337" extrusionOk="0">
                  <a:moveTo>
                    <a:pt x="7161" y="0"/>
                  </a:moveTo>
                  <a:cubicBezTo>
                    <a:pt x="5373" y="0"/>
                    <a:pt x="3634" y="454"/>
                    <a:pt x="2286" y="1552"/>
                  </a:cubicBezTo>
                  <a:cubicBezTo>
                    <a:pt x="786" y="2766"/>
                    <a:pt x="0" y="4814"/>
                    <a:pt x="286" y="6731"/>
                  </a:cubicBezTo>
                  <a:cubicBezTo>
                    <a:pt x="441" y="7719"/>
                    <a:pt x="869" y="8684"/>
                    <a:pt x="1607" y="9374"/>
                  </a:cubicBezTo>
                  <a:cubicBezTo>
                    <a:pt x="2227" y="9964"/>
                    <a:pt x="3073" y="10336"/>
                    <a:pt x="3922" y="10336"/>
                  </a:cubicBezTo>
                  <a:cubicBezTo>
                    <a:pt x="4068" y="10336"/>
                    <a:pt x="4213" y="10326"/>
                    <a:pt x="4358" y="10303"/>
                  </a:cubicBezTo>
                  <a:cubicBezTo>
                    <a:pt x="5132" y="10196"/>
                    <a:pt x="5858" y="9648"/>
                    <a:pt x="6179" y="8969"/>
                  </a:cubicBezTo>
                  <a:cubicBezTo>
                    <a:pt x="6334" y="8636"/>
                    <a:pt x="6394" y="8255"/>
                    <a:pt x="6310" y="7886"/>
                  </a:cubicBezTo>
                  <a:cubicBezTo>
                    <a:pt x="6179" y="7291"/>
                    <a:pt x="5667" y="6779"/>
                    <a:pt x="5072" y="6755"/>
                  </a:cubicBezTo>
                  <a:cubicBezTo>
                    <a:pt x="5053" y="6754"/>
                    <a:pt x="5034" y="6753"/>
                    <a:pt x="5016" y="6753"/>
                  </a:cubicBezTo>
                  <a:cubicBezTo>
                    <a:pt x="4429" y="6753"/>
                    <a:pt x="3871" y="7285"/>
                    <a:pt x="3929" y="7862"/>
                  </a:cubicBezTo>
                  <a:cubicBezTo>
                    <a:pt x="3981" y="8301"/>
                    <a:pt x="4424" y="8622"/>
                    <a:pt x="4837" y="8622"/>
                  </a:cubicBezTo>
                  <a:cubicBezTo>
                    <a:pt x="4996" y="8622"/>
                    <a:pt x="5149" y="8575"/>
                    <a:pt x="5274" y="8469"/>
                  </a:cubicBezTo>
                  <a:lnTo>
                    <a:pt x="5274" y="8469"/>
                  </a:lnTo>
                  <a:cubicBezTo>
                    <a:pt x="5140" y="8926"/>
                    <a:pt x="4642" y="9202"/>
                    <a:pt x="4154" y="9202"/>
                  </a:cubicBezTo>
                  <a:cubicBezTo>
                    <a:pt x="4083" y="9202"/>
                    <a:pt x="4011" y="9196"/>
                    <a:pt x="3941" y="9184"/>
                  </a:cubicBezTo>
                  <a:cubicBezTo>
                    <a:pt x="3405" y="9100"/>
                    <a:pt x="2941" y="8731"/>
                    <a:pt x="2596" y="8291"/>
                  </a:cubicBezTo>
                  <a:cubicBezTo>
                    <a:pt x="1643" y="7088"/>
                    <a:pt x="1417" y="5362"/>
                    <a:pt x="2000" y="3945"/>
                  </a:cubicBezTo>
                  <a:cubicBezTo>
                    <a:pt x="2762" y="2044"/>
                    <a:pt x="4635" y="1020"/>
                    <a:pt x="6574" y="1020"/>
                  </a:cubicBezTo>
                  <a:cubicBezTo>
                    <a:pt x="6907" y="1020"/>
                    <a:pt x="7241" y="1050"/>
                    <a:pt x="7572" y="1111"/>
                  </a:cubicBezTo>
                  <a:cubicBezTo>
                    <a:pt x="9942" y="1540"/>
                    <a:pt x="11978" y="3004"/>
                    <a:pt x="14026" y="4171"/>
                  </a:cubicBezTo>
                  <a:cubicBezTo>
                    <a:pt x="16502" y="5576"/>
                    <a:pt x="18967" y="7053"/>
                    <a:pt x="21705" y="7838"/>
                  </a:cubicBezTo>
                  <a:cubicBezTo>
                    <a:pt x="22890" y="8180"/>
                    <a:pt x="24142" y="8377"/>
                    <a:pt x="25382" y="8377"/>
                  </a:cubicBezTo>
                  <a:cubicBezTo>
                    <a:pt x="26997" y="8377"/>
                    <a:pt x="28591" y="8043"/>
                    <a:pt x="29992" y="7255"/>
                  </a:cubicBezTo>
                  <a:cubicBezTo>
                    <a:pt x="30956" y="6719"/>
                    <a:pt x="31837" y="5933"/>
                    <a:pt x="32266" y="4909"/>
                  </a:cubicBezTo>
                  <a:cubicBezTo>
                    <a:pt x="32695" y="3885"/>
                    <a:pt x="32611" y="2600"/>
                    <a:pt x="31861" y="1778"/>
                  </a:cubicBezTo>
                  <a:cubicBezTo>
                    <a:pt x="31397" y="1266"/>
                    <a:pt x="30730" y="968"/>
                    <a:pt x="30039" y="826"/>
                  </a:cubicBezTo>
                  <a:cubicBezTo>
                    <a:pt x="29736" y="760"/>
                    <a:pt x="29420" y="721"/>
                    <a:pt x="29106" y="721"/>
                  </a:cubicBezTo>
                  <a:cubicBezTo>
                    <a:pt x="28792" y="721"/>
                    <a:pt x="28480" y="760"/>
                    <a:pt x="28182" y="849"/>
                  </a:cubicBezTo>
                  <a:cubicBezTo>
                    <a:pt x="27575" y="1040"/>
                    <a:pt x="27039" y="1445"/>
                    <a:pt x="26777" y="2016"/>
                  </a:cubicBezTo>
                  <a:cubicBezTo>
                    <a:pt x="26515" y="2600"/>
                    <a:pt x="26587" y="3326"/>
                    <a:pt x="27015" y="3778"/>
                  </a:cubicBezTo>
                  <a:cubicBezTo>
                    <a:pt x="27260" y="4044"/>
                    <a:pt x="27621" y="4188"/>
                    <a:pt x="27977" y="4188"/>
                  </a:cubicBezTo>
                  <a:cubicBezTo>
                    <a:pt x="28244" y="4188"/>
                    <a:pt x="28509" y="4107"/>
                    <a:pt x="28718" y="3933"/>
                  </a:cubicBezTo>
                  <a:cubicBezTo>
                    <a:pt x="29386" y="3365"/>
                    <a:pt x="28801" y="2111"/>
                    <a:pt x="28272" y="2111"/>
                  </a:cubicBezTo>
                  <a:cubicBezTo>
                    <a:pt x="28169" y="2111"/>
                    <a:pt x="28069" y="2158"/>
                    <a:pt x="27980" y="2266"/>
                  </a:cubicBezTo>
                  <a:cubicBezTo>
                    <a:pt x="28363" y="1796"/>
                    <a:pt x="28970" y="1527"/>
                    <a:pt x="29578" y="1527"/>
                  </a:cubicBezTo>
                  <a:cubicBezTo>
                    <a:pt x="29725" y="1527"/>
                    <a:pt x="29872" y="1543"/>
                    <a:pt x="30016" y="1576"/>
                  </a:cubicBezTo>
                  <a:cubicBezTo>
                    <a:pt x="30742" y="1730"/>
                    <a:pt x="31373" y="2326"/>
                    <a:pt x="31575" y="3052"/>
                  </a:cubicBezTo>
                  <a:cubicBezTo>
                    <a:pt x="31861" y="4124"/>
                    <a:pt x="31230" y="5290"/>
                    <a:pt x="30290" y="5898"/>
                  </a:cubicBezTo>
                  <a:cubicBezTo>
                    <a:pt x="29361" y="6505"/>
                    <a:pt x="28206" y="6648"/>
                    <a:pt x="27087" y="6660"/>
                  </a:cubicBezTo>
                  <a:cubicBezTo>
                    <a:pt x="24455" y="6660"/>
                    <a:pt x="21848" y="5957"/>
                    <a:pt x="19419" y="4921"/>
                  </a:cubicBezTo>
                  <a:cubicBezTo>
                    <a:pt x="17312" y="4028"/>
                    <a:pt x="15323" y="2885"/>
                    <a:pt x="13371" y="1719"/>
                  </a:cubicBezTo>
                  <a:cubicBezTo>
                    <a:pt x="11654" y="692"/>
                    <a:pt x="9370" y="0"/>
                    <a:pt x="7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588241" y="4605841"/>
              <a:ext cx="709520" cy="244322"/>
            </a:xfrm>
            <a:custGeom>
              <a:avLst/>
              <a:gdLst/>
              <a:ahLst/>
              <a:cxnLst/>
              <a:rect l="l" t="t" r="r" b="b"/>
              <a:pathLst>
                <a:path w="22242" h="7659" extrusionOk="0">
                  <a:moveTo>
                    <a:pt x="18649" y="1"/>
                  </a:moveTo>
                  <a:cubicBezTo>
                    <a:pt x="18336" y="1"/>
                    <a:pt x="18027" y="42"/>
                    <a:pt x="17729" y="138"/>
                  </a:cubicBezTo>
                  <a:cubicBezTo>
                    <a:pt x="17122" y="316"/>
                    <a:pt x="16574" y="733"/>
                    <a:pt x="16312" y="1305"/>
                  </a:cubicBezTo>
                  <a:cubicBezTo>
                    <a:pt x="16062" y="1876"/>
                    <a:pt x="16122" y="2602"/>
                    <a:pt x="16562" y="3067"/>
                  </a:cubicBezTo>
                  <a:cubicBezTo>
                    <a:pt x="16806" y="3324"/>
                    <a:pt x="17165" y="3466"/>
                    <a:pt x="17518" y="3466"/>
                  </a:cubicBezTo>
                  <a:cubicBezTo>
                    <a:pt x="17785" y="3466"/>
                    <a:pt x="18048" y="3384"/>
                    <a:pt x="18253" y="3210"/>
                  </a:cubicBezTo>
                  <a:cubicBezTo>
                    <a:pt x="18932" y="2640"/>
                    <a:pt x="18346" y="1391"/>
                    <a:pt x="17809" y="1391"/>
                  </a:cubicBezTo>
                  <a:cubicBezTo>
                    <a:pt x="17706" y="1391"/>
                    <a:pt x="17605" y="1437"/>
                    <a:pt x="17515" y="1543"/>
                  </a:cubicBezTo>
                  <a:cubicBezTo>
                    <a:pt x="17910" y="1080"/>
                    <a:pt x="18515" y="805"/>
                    <a:pt x="19123" y="805"/>
                  </a:cubicBezTo>
                  <a:cubicBezTo>
                    <a:pt x="19266" y="805"/>
                    <a:pt x="19410" y="820"/>
                    <a:pt x="19551" y="852"/>
                  </a:cubicBezTo>
                  <a:cubicBezTo>
                    <a:pt x="20289" y="1019"/>
                    <a:pt x="20920" y="1602"/>
                    <a:pt x="21111" y="2328"/>
                  </a:cubicBezTo>
                  <a:cubicBezTo>
                    <a:pt x="21408" y="3400"/>
                    <a:pt x="20765" y="4567"/>
                    <a:pt x="19837" y="5174"/>
                  </a:cubicBezTo>
                  <a:cubicBezTo>
                    <a:pt x="18908" y="5781"/>
                    <a:pt x="17741" y="5936"/>
                    <a:pt x="16634" y="5936"/>
                  </a:cubicBezTo>
                  <a:cubicBezTo>
                    <a:pt x="16608" y="5936"/>
                    <a:pt x="16582" y="5936"/>
                    <a:pt x="16556" y="5936"/>
                  </a:cubicBezTo>
                  <a:cubicBezTo>
                    <a:pt x="14308" y="5936"/>
                    <a:pt x="12073" y="5427"/>
                    <a:pt x="9978" y="4626"/>
                  </a:cubicBezTo>
                  <a:cubicBezTo>
                    <a:pt x="7776" y="3793"/>
                    <a:pt x="5763" y="2602"/>
                    <a:pt x="3716" y="1471"/>
                  </a:cubicBezTo>
                  <a:cubicBezTo>
                    <a:pt x="3224" y="1208"/>
                    <a:pt x="2710" y="934"/>
                    <a:pt x="2163" y="934"/>
                  </a:cubicBezTo>
                  <a:cubicBezTo>
                    <a:pt x="2141" y="934"/>
                    <a:pt x="2119" y="935"/>
                    <a:pt x="2096" y="935"/>
                  </a:cubicBezTo>
                  <a:cubicBezTo>
                    <a:pt x="1227" y="959"/>
                    <a:pt x="549" y="1662"/>
                    <a:pt x="1" y="2340"/>
                  </a:cubicBezTo>
                  <a:cubicBezTo>
                    <a:pt x="555" y="1972"/>
                    <a:pt x="1112" y="1820"/>
                    <a:pt x="1665" y="1820"/>
                  </a:cubicBezTo>
                  <a:cubicBezTo>
                    <a:pt x="3649" y="1820"/>
                    <a:pt x="5575" y="3790"/>
                    <a:pt x="7121" y="4805"/>
                  </a:cubicBezTo>
                  <a:cubicBezTo>
                    <a:pt x="8835" y="5924"/>
                    <a:pt x="10609" y="7079"/>
                    <a:pt x="12657" y="7448"/>
                  </a:cubicBezTo>
                  <a:cubicBezTo>
                    <a:pt x="13406" y="7583"/>
                    <a:pt x="14173" y="7658"/>
                    <a:pt x="14939" y="7658"/>
                  </a:cubicBezTo>
                  <a:cubicBezTo>
                    <a:pt x="16537" y="7658"/>
                    <a:pt x="18131" y="7332"/>
                    <a:pt x="19539" y="6543"/>
                  </a:cubicBezTo>
                  <a:cubicBezTo>
                    <a:pt x="20503" y="5996"/>
                    <a:pt x="21373" y="5210"/>
                    <a:pt x="21813" y="4198"/>
                  </a:cubicBezTo>
                  <a:cubicBezTo>
                    <a:pt x="22242" y="3174"/>
                    <a:pt x="22158" y="1888"/>
                    <a:pt x="21408" y="1066"/>
                  </a:cubicBezTo>
                  <a:cubicBezTo>
                    <a:pt x="20944" y="543"/>
                    <a:pt x="20265" y="257"/>
                    <a:pt x="19587" y="114"/>
                  </a:cubicBezTo>
                  <a:cubicBezTo>
                    <a:pt x="19277" y="42"/>
                    <a:pt x="18962" y="1"/>
                    <a:pt x="18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469669" y="4592634"/>
              <a:ext cx="1043002" cy="329750"/>
            </a:xfrm>
            <a:custGeom>
              <a:avLst/>
              <a:gdLst/>
              <a:ahLst/>
              <a:cxnLst/>
              <a:rect l="l" t="t" r="r" b="b"/>
              <a:pathLst>
                <a:path w="32696" h="10337" extrusionOk="0">
                  <a:moveTo>
                    <a:pt x="25535" y="0"/>
                  </a:moveTo>
                  <a:cubicBezTo>
                    <a:pt x="23328" y="0"/>
                    <a:pt x="21047" y="692"/>
                    <a:pt x="19337" y="1719"/>
                  </a:cubicBezTo>
                  <a:cubicBezTo>
                    <a:pt x="17372" y="2885"/>
                    <a:pt x="15384" y="4028"/>
                    <a:pt x="13276" y="4921"/>
                  </a:cubicBezTo>
                  <a:cubicBezTo>
                    <a:pt x="10848" y="5957"/>
                    <a:pt x="8252" y="6660"/>
                    <a:pt x="5609" y="6660"/>
                  </a:cubicBezTo>
                  <a:cubicBezTo>
                    <a:pt x="4501" y="6648"/>
                    <a:pt x="3335" y="6505"/>
                    <a:pt x="2406" y="5898"/>
                  </a:cubicBezTo>
                  <a:cubicBezTo>
                    <a:pt x="1477" y="5290"/>
                    <a:pt x="834" y="4124"/>
                    <a:pt x="1132" y="3052"/>
                  </a:cubicBezTo>
                  <a:cubicBezTo>
                    <a:pt x="1323" y="2326"/>
                    <a:pt x="1954" y="1730"/>
                    <a:pt x="2692" y="1576"/>
                  </a:cubicBezTo>
                  <a:cubicBezTo>
                    <a:pt x="2836" y="1543"/>
                    <a:pt x="2982" y="1527"/>
                    <a:pt x="3128" y="1527"/>
                  </a:cubicBezTo>
                  <a:cubicBezTo>
                    <a:pt x="3733" y="1527"/>
                    <a:pt x="4335" y="1796"/>
                    <a:pt x="4728" y="2266"/>
                  </a:cubicBezTo>
                  <a:cubicBezTo>
                    <a:pt x="4637" y="2158"/>
                    <a:pt x="4535" y="2111"/>
                    <a:pt x="4431" y="2111"/>
                  </a:cubicBezTo>
                  <a:cubicBezTo>
                    <a:pt x="3895" y="2111"/>
                    <a:pt x="3311" y="3365"/>
                    <a:pt x="3990" y="3933"/>
                  </a:cubicBezTo>
                  <a:cubicBezTo>
                    <a:pt x="4194" y="4107"/>
                    <a:pt x="4455" y="4188"/>
                    <a:pt x="4720" y="4188"/>
                  </a:cubicBezTo>
                  <a:cubicBezTo>
                    <a:pt x="5074" y="4188"/>
                    <a:pt x="5435" y="4044"/>
                    <a:pt x="5680" y="3778"/>
                  </a:cubicBezTo>
                  <a:cubicBezTo>
                    <a:pt x="6121" y="3326"/>
                    <a:pt x="6180" y="2600"/>
                    <a:pt x="5930" y="2016"/>
                  </a:cubicBezTo>
                  <a:cubicBezTo>
                    <a:pt x="5668" y="1445"/>
                    <a:pt x="5121" y="1040"/>
                    <a:pt x="4513" y="849"/>
                  </a:cubicBezTo>
                  <a:cubicBezTo>
                    <a:pt x="4216" y="760"/>
                    <a:pt x="3906" y="721"/>
                    <a:pt x="3594" y="721"/>
                  </a:cubicBezTo>
                  <a:cubicBezTo>
                    <a:pt x="3281" y="721"/>
                    <a:pt x="2966" y="760"/>
                    <a:pt x="2656" y="826"/>
                  </a:cubicBezTo>
                  <a:cubicBezTo>
                    <a:pt x="1977" y="968"/>
                    <a:pt x="1299" y="1266"/>
                    <a:pt x="834" y="1778"/>
                  </a:cubicBezTo>
                  <a:cubicBezTo>
                    <a:pt x="84" y="2600"/>
                    <a:pt x="1" y="3885"/>
                    <a:pt x="430" y="4909"/>
                  </a:cubicBezTo>
                  <a:cubicBezTo>
                    <a:pt x="870" y="5933"/>
                    <a:pt x="1739" y="6719"/>
                    <a:pt x="2716" y="7255"/>
                  </a:cubicBezTo>
                  <a:cubicBezTo>
                    <a:pt x="4116" y="8043"/>
                    <a:pt x="5707" y="8377"/>
                    <a:pt x="7318" y="8377"/>
                  </a:cubicBezTo>
                  <a:cubicBezTo>
                    <a:pt x="8556" y="8377"/>
                    <a:pt x="9806" y="8180"/>
                    <a:pt x="10990" y="7838"/>
                  </a:cubicBezTo>
                  <a:cubicBezTo>
                    <a:pt x="13729" y="7053"/>
                    <a:pt x="16205" y="5576"/>
                    <a:pt x="18670" y="4171"/>
                  </a:cubicBezTo>
                  <a:cubicBezTo>
                    <a:pt x="20718" y="3004"/>
                    <a:pt x="22754" y="1540"/>
                    <a:pt x="25123" y="1111"/>
                  </a:cubicBezTo>
                  <a:cubicBezTo>
                    <a:pt x="25456" y="1050"/>
                    <a:pt x="25792" y="1020"/>
                    <a:pt x="26125" y="1020"/>
                  </a:cubicBezTo>
                  <a:cubicBezTo>
                    <a:pt x="28069" y="1020"/>
                    <a:pt x="29935" y="2044"/>
                    <a:pt x="30707" y="3945"/>
                  </a:cubicBezTo>
                  <a:cubicBezTo>
                    <a:pt x="31279" y="5362"/>
                    <a:pt x="31052" y="7088"/>
                    <a:pt x="30100" y="8291"/>
                  </a:cubicBezTo>
                  <a:cubicBezTo>
                    <a:pt x="29755" y="8731"/>
                    <a:pt x="29302" y="9100"/>
                    <a:pt x="28755" y="9184"/>
                  </a:cubicBezTo>
                  <a:cubicBezTo>
                    <a:pt x="28684" y="9196"/>
                    <a:pt x="28613" y="9202"/>
                    <a:pt x="28542" y="9202"/>
                  </a:cubicBezTo>
                  <a:cubicBezTo>
                    <a:pt x="28056" y="9202"/>
                    <a:pt x="27566" y="8926"/>
                    <a:pt x="27421" y="8469"/>
                  </a:cubicBezTo>
                  <a:lnTo>
                    <a:pt x="27421" y="8469"/>
                  </a:lnTo>
                  <a:cubicBezTo>
                    <a:pt x="27550" y="8575"/>
                    <a:pt x="27705" y="8622"/>
                    <a:pt x="27863" y="8622"/>
                  </a:cubicBezTo>
                  <a:cubicBezTo>
                    <a:pt x="28277" y="8622"/>
                    <a:pt x="28715" y="8301"/>
                    <a:pt x="28766" y="7862"/>
                  </a:cubicBezTo>
                  <a:cubicBezTo>
                    <a:pt x="28824" y="7285"/>
                    <a:pt x="28267" y="6753"/>
                    <a:pt x="27691" y="6753"/>
                  </a:cubicBezTo>
                  <a:cubicBezTo>
                    <a:pt x="27672" y="6753"/>
                    <a:pt x="27654" y="6754"/>
                    <a:pt x="27635" y="6755"/>
                  </a:cubicBezTo>
                  <a:cubicBezTo>
                    <a:pt x="27028" y="6779"/>
                    <a:pt x="26516" y="7291"/>
                    <a:pt x="26385" y="7886"/>
                  </a:cubicBezTo>
                  <a:cubicBezTo>
                    <a:pt x="26302" y="8255"/>
                    <a:pt x="26361" y="8636"/>
                    <a:pt x="26516" y="8969"/>
                  </a:cubicBezTo>
                  <a:cubicBezTo>
                    <a:pt x="26838" y="9648"/>
                    <a:pt x="27564" y="10196"/>
                    <a:pt x="28338" y="10303"/>
                  </a:cubicBezTo>
                  <a:cubicBezTo>
                    <a:pt x="28484" y="10326"/>
                    <a:pt x="28631" y="10336"/>
                    <a:pt x="28778" y="10336"/>
                  </a:cubicBezTo>
                  <a:cubicBezTo>
                    <a:pt x="29634" y="10336"/>
                    <a:pt x="30480" y="9964"/>
                    <a:pt x="31100" y="9374"/>
                  </a:cubicBezTo>
                  <a:cubicBezTo>
                    <a:pt x="31826" y="8684"/>
                    <a:pt x="32267" y="7719"/>
                    <a:pt x="32410" y="6731"/>
                  </a:cubicBezTo>
                  <a:cubicBezTo>
                    <a:pt x="32695" y="4814"/>
                    <a:pt x="31910" y="2766"/>
                    <a:pt x="30409" y="1552"/>
                  </a:cubicBezTo>
                  <a:cubicBezTo>
                    <a:pt x="29062" y="454"/>
                    <a:pt x="27323" y="0"/>
                    <a:pt x="255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729469" y="4605841"/>
              <a:ext cx="709520" cy="244322"/>
            </a:xfrm>
            <a:custGeom>
              <a:avLst/>
              <a:gdLst/>
              <a:ahLst/>
              <a:cxnLst/>
              <a:rect l="l" t="t" r="r" b="b"/>
              <a:pathLst>
                <a:path w="22242" h="7659" extrusionOk="0">
                  <a:moveTo>
                    <a:pt x="3595" y="1"/>
                  </a:moveTo>
                  <a:cubicBezTo>
                    <a:pt x="3281" y="1"/>
                    <a:pt x="2965" y="42"/>
                    <a:pt x="2656" y="114"/>
                  </a:cubicBezTo>
                  <a:cubicBezTo>
                    <a:pt x="1977" y="257"/>
                    <a:pt x="1299" y="543"/>
                    <a:pt x="834" y="1066"/>
                  </a:cubicBezTo>
                  <a:cubicBezTo>
                    <a:pt x="84" y="1888"/>
                    <a:pt x="1" y="3174"/>
                    <a:pt x="429" y="4198"/>
                  </a:cubicBezTo>
                  <a:cubicBezTo>
                    <a:pt x="870" y="5210"/>
                    <a:pt x="1739" y="5996"/>
                    <a:pt x="2715" y="6543"/>
                  </a:cubicBezTo>
                  <a:cubicBezTo>
                    <a:pt x="4116" y="7332"/>
                    <a:pt x="5706" y="7658"/>
                    <a:pt x="7303" y="7658"/>
                  </a:cubicBezTo>
                  <a:cubicBezTo>
                    <a:pt x="8069" y="7658"/>
                    <a:pt x="8837" y="7583"/>
                    <a:pt x="9585" y="7448"/>
                  </a:cubicBezTo>
                  <a:cubicBezTo>
                    <a:pt x="11633" y="7079"/>
                    <a:pt x="13419" y="5924"/>
                    <a:pt x="15122" y="4805"/>
                  </a:cubicBezTo>
                  <a:cubicBezTo>
                    <a:pt x="16668" y="3790"/>
                    <a:pt x="18600" y="1820"/>
                    <a:pt x="20583" y="1820"/>
                  </a:cubicBezTo>
                  <a:cubicBezTo>
                    <a:pt x="21134" y="1820"/>
                    <a:pt x="21690" y="1972"/>
                    <a:pt x="22242" y="2340"/>
                  </a:cubicBezTo>
                  <a:cubicBezTo>
                    <a:pt x="21706" y="1662"/>
                    <a:pt x="21015" y="959"/>
                    <a:pt x="20146" y="935"/>
                  </a:cubicBezTo>
                  <a:cubicBezTo>
                    <a:pt x="20124" y="935"/>
                    <a:pt x="20101" y="934"/>
                    <a:pt x="20079" y="934"/>
                  </a:cubicBezTo>
                  <a:cubicBezTo>
                    <a:pt x="19533" y="934"/>
                    <a:pt x="19019" y="1208"/>
                    <a:pt x="18539" y="1471"/>
                  </a:cubicBezTo>
                  <a:cubicBezTo>
                    <a:pt x="16479" y="2602"/>
                    <a:pt x="14467" y="3793"/>
                    <a:pt x="12264" y="4626"/>
                  </a:cubicBezTo>
                  <a:cubicBezTo>
                    <a:pt x="10169" y="5427"/>
                    <a:pt x="7946" y="5936"/>
                    <a:pt x="5687" y="5936"/>
                  </a:cubicBezTo>
                  <a:cubicBezTo>
                    <a:pt x="5661" y="5936"/>
                    <a:pt x="5635" y="5936"/>
                    <a:pt x="5609" y="5936"/>
                  </a:cubicBezTo>
                  <a:cubicBezTo>
                    <a:pt x="4501" y="5936"/>
                    <a:pt x="3335" y="5781"/>
                    <a:pt x="2406" y="5174"/>
                  </a:cubicBezTo>
                  <a:cubicBezTo>
                    <a:pt x="1477" y="4567"/>
                    <a:pt x="834" y="3400"/>
                    <a:pt x="1132" y="2328"/>
                  </a:cubicBezTo>
                  <a:cubicBezTo>
                    <a:pt x="1334" y="1602"/>
                    <a:pt x="1953" y="1019"/>
                    <a:pt x="2692" y="852"/>
                  </a:cubicBezTo>
                  <a:cubicBezTo>
                    <a:pt x="2833" y="820"/>
                    <a:pt x="2976" y="805"/>
                    <a:pt x="3119" y="805"/>
                  </a:cubicBezTo>
                  <a:cubicBezTo>
                    <a:pt x="3727" y="805"/>
                    <a:pt x="4333" y="1080"/>
                    <a:pt x="4728" y="1543"/>
                  </a:cubicBezTo>
                  <a:cubicBezTo>
                    <a:pt x="4638" y="1437"/>
                    <a:pt x="4536" y="1391"/>
                    <a:pt x="4434" y="1391"/>
                  </a:cubicBezTo>
                  <a:cubicBezTo>
                    <a:pt x="3897" y="1391"/>
                    <a:pt x="3310" y="2640"/>
                    <a:pt x="3989" y="3210"/>
                  </a:cubicBezTo>
                  <a:cubicBezTo>
                    <a:pt x="4195" y="3384"/>
                    <a:pt x="4458" y="3466"/>
                    <a:pt x="4726" y="3466"/>
                  </a:cubicBezTo>
                  <a:cubicBezTo>
                    <a:pt x="5079" y="3466"/>
                    <a:pt x="5441" y="3324"/>
                    <a:pt x="5692" y="3067"/>
                  </a:cubicBezTo>
                  <a:cubicBezTo>
                    <a:pt x="6121" y="2602"/>
                    <a:pt x="6192" y="1876"/>
                    <a:pt x="5930" y="1305"/>
                  </a:cubicBezTo>
                  <a:cubicBezTo>
                    <a:pt x="5668" y="733"/>
                    <a:pt x="5120" y="316"/>
                    <a:pt x="4525" y="138"/>
                  </a:cubicBezTo>
                  <a:cubicBezTo>
                    <a:pt x="4222" y="42"/>
                    <a:pt x="3909" y="1"/>
                    <a:pt x="3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521026" y="4877604"/>
              <a:ext cx="118540" cy="111714"/>
            </a:xfrm>
            <a:custGeom>
              <a:avLst/>
              <a:gdLst/>
              <a:ahLst/>
              <a:cxnLst/>
              <a:rect l="l" t="t" r="r" b="b"/>
              <a:pathLst>
                <a:path w="3716" h="3502" extrusionOk="0">
                  <a:moveTo>
                    <a:pt x="24" y="1"/>
                  </a:moveTo>
                  <a:cubicBezTo>
                    <a:pt x="24" y="2"/>
                    <a:pt x="1" y="1835"/>
                    <a:pt x="1120" y="2787"/>
                  </a:cubicBezTo>
                  <a:cubicBezTo>
                    <a:pt x="1830" y="3392"/>
                    <a:pt x="2685" y="3502"/>
                    <a:pt x="3214" y="3502"/>
                  </a:cubicBezTo>
                  <a:cubicBezTo>
                    <a:pt x="3518" y="3502"/>
                    <a:pt x="3715" y="3465"/>
                    <a:pt x="3715" y="3465"/>
                  </a:cubicBezTo>
                  <a:cubicBezTo>
                    <a:pt x="2751" y="1715"/>
                    <a:pt x="1643" y="1465"/>
                    <a:pt x="1036" y="1203"/>
                  </a:cubicBezTo>
                  <a:cubicBezTo>
                    <a:pt x="465" y="965"/>
                    <a:pt x="24" y="48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3390360" y="4877604"/>
              <a:ext cx="118508" cy="111714"/>
            </a:xfrm>
            <a:custGeom>
              <a:avLst/>
              <a:gdLst/>
              <a:ahLst/>
              <a:cxnLst/>
              <a:rect l="l" t="t" r="r" b="b"/>
              <a:pathLst>
                <a:path w="3715" h="3502" extrusionOk="0">
                  <a:moveTo>
                    <a:pt x="3704" y="1"/>
                  </a:moveTo>
                  <a:cubicBezTo>
                    <a:pt x="3703" y="48"/>
                    <a:pt x="3263" y="965"/>
                    <a:pt x="2691" y="1203"/>
                  </a:cubicBezTo>
                  <a:cubicBezTo>
                    <a:pt x="2072" y="1465"/>
                    <a:pt x="965" y="1715"/>
                    <a:pt x="1" y="3465"/>
                  </a:cubicBezTo>
                  <a:cubicBezTo>
                    <a:pt x="1" y="3465"/>
                    <a:pt x="197" y="3502"/>
                    <a:pt x="502" y="3502"/>
                  </a:cubicBezTo>
                  <a:cubicBezTo>
                    <a:pt x="1031" y="3502"/>
                    <a:pt x="1886" y="3392"/>
                    <a:pt x="2596" y="2787"/>
                  </a:cubicBezTo>
                  <a:cubicBezTo>
                    <a:pt x="3715" y="1835"/>
                    <a:pt x="3704" y="3"/>
                    <a:pt x="37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456076" y="4929251"/>
              <a:ext cx="115127" cy="121571"/>
            </a:xfrm>
            <a:custGeom>
              <a:avLst/>
              <a:gdLst/>
              <a:ahLst/>
              <a:cxnLst/>
              <a:rect l="l" t="t" r="r" b="b"/>
              <a:pathLst>
                <a:path w="3609" h="3811" extrusionOk="0">
                  <a:moveTo>
                    <a:pt x="1798" y="1"/>
                  </a:moveTo>
                  <a:cubicBezTo>
                    <a:pt x="1798" y="1"/>
                    <a:pt x="1596" y="787"/>
                    <a:pt x="1215" y="1025"/>
                  </a:cubicBezTo>
                  <a:cubicBezTo>
                    <a:pt x="870" y="1239"/>
                    <a:pt x="489" y="1442"/>
                    <a:pt x="239" y="1763"/>
                  </a:cubicBezTo>
                  <a:cubicBezTo>
                    <a:pt x="0" y="2085"/>
                    <a:pt x="48" y="2573"/>
                    <a:pt x="358" y="2835"/>
                  </a:cubicBezTo>
                  <a:cubicBezTo>
                    <a:pt x="526" y="2980"/>
                    <a:pt x="733" y="3037"/>
                    <a:pt x="949" y="3037"/>
                  </a:cubicBezTo>
                  <a:cubicBezTo>
                    <a:pt x="1069" y="3037"/>
                    <a:pt x="1191" y="3019"/>
                    <a:pt x="1310" y="2989"/>
                  </a:cubicBezTo>
                  <a:lnTo>
                    <a:pt x="1310" y="2989"/>
                  </a:lnTo>
                  <a:cubicBezTo>
                    <a:pt x="1263" y="3061"/>
                    <a:pt x="1239" y="3144"/>
                    <a:pt x="1239" y="3239"/>
                  </a:cubicBezTo>
                  <a:cubicBezTo>
                    <a:pt x="1239" y="3561"/>
                    <a:pt x="1489" y="3811"/>
                    <a:pt x="1810" y="3811"/>
                  </a:cubicBezTo>
                  <a:cubicBezTo>
                    <a:pt x="2120" y="3811"/>
                    <a:pt x="2370" y="3561"/>
                    <a:pt x="2370" y="3239"/>
                  </a:cubicBezTo>
                  <a:cubicBezTo>
                    <a:pt x="2370" y="3144"/>
                    <a:pt x="2346" y="3061"/>
                    <a:pt x="2298" y="2989"/>
                  </a:cubicBezTo>
                  <a:lnTo>
                    <a:pt x="2298" y="2989"/>
                  </a:lnTo>
                  <a:cubicBezTo>
                    <a:pt x="2418" y="3019"/>
                    <a:pt x="2540" y="3037"/>
                    <a:pt x="2660" y="3037"/>
                  </a:cubicBezTo>
                  <a:cubicBezTo>
                    <a:pt x="2875" y="3037"/>
                    <a:pt x="3083" y="2980"/>
                    <a:pt x="3251" y="2835"/>
                  </a:cubicBezTo>
                  <a:cubicBezTo>
                    <a:pt x="3560" y="2573"/>
                    <a:pt x="3608" y="2085"/>
                    <a:pt x="3370" y="1763"/>
                  </a:cubicBezTo>
                  <a:cubicBezTo>
                    <a:pt x="3120" y="1442"/>
                    <a:pt x="2727" y="1239"/>
                    <a:pt x="2394" y="1025"/>
                  </a:cubicBezTo>
                  <a:cubicBezTo>
                    <a:pt x="2013" y="787"/>
                    <a:pt x="1798" y="1"/>
                    <a:pt x="1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5594072" y="4587817"/>
              <a:ext cx="1043002" cy="329878"/>
            </a:xfrm>
            <a:custGeom>
              <a:avLst/>
              <a:gdLst/>
              <a:ahLst/>
              <a:cxnLst/>
              <a:rect l="l" t="t" r="r" b="b"/>
              <a:pathLst>
                <a:path w="32696" h="10341" extrusionOk="0">
                  <a:moveTo>
                    <a:pt x="7153" y="1"/>
                  </a:moveTo>
                  <a:cubicBezTo>
                    <a:pt x="5368" y="1"/>
                    <a:pt x="3632" y="452"/>
                    <a:pt x="2287" y="1548"/>
                  </a:cubicBezTo>
                  <a:cubicBezTo>
                    <a:pt x="787" y="2774"/>
                    <a:pt x="1" y="4810"/>
                    <a:pt x="286" y="6727"/>
                  </a:cubicBezTo>
                  <a:cubicBezTo>
                    <a:pt x="441" y="7715"/>
                    <a:pt x="870" y="8692"/>
                    <a:pt x="1608" y="9382"/>
                  </a:cubicBezTo>
                  <a:cubicBezTo>
                    <a:pt x="2232" y="9976"/>
                    <a:pt x="3085" y="10341"/>
                    <a:pt x="3940" y="10341"/>
                  </a:cubicBezTo>
                  <a:cubicBezTo>
                    <a:pt x="4080" y="10341"/>
                    <a:pt x="4220" y="10331"/>
                    <a:pt x="4358" y="10311"/>
                  </a:cubicBezTo>
                  <a:cubicBezTo>
                    <a:pt x="5132" y="10192"/>
                    <a:pt x="5859" y="9656"/>
                    <a:pt x="6180" y="8966"/>
                  </a:cubicBezTo>
                  <a:cubicBezTo>
                    <a:pt x="6335" y="8632"/>
                    <a:pt x="6394" y="8263"/>
                    <a:pt x="6311" y="7882"/>
                  </a:cubicBezTo>
                  <a:cubicBezTo>
                    <a:pt x="6180" y="7299"/>
                    <a:pt x="5668" y="6787"/>
                    <a:pt x="5073" y="6751"/>
                  </a:cubicBezTo>
                  <a:cubicBezTo>
                    <a:pt x="5060" y="6751"/>
                    <a:pt x="5047" y="6750"/>
                    <a:pt x="5034" y="6750"/>
                  </a:cubicBezTo>
                  <a:cubicBezTo>
                    <a:pt x="4441" y="6750"/>
                    <a:pt x="3872" y="7287"/>
                    <a:pt x="3942" y="7870"/>
                  </a:cubicBezTo>
                  <a:cubicBezTo>
                    <a:pt x="3985" y="8300"/>
                    <a:pt x="4424" y="8624"/>
                    <a:pt x="4840" y="8624"/>
                  </a:cubicBezTo>
                  <a:cubicBezTo>
                    <a:pt x="5000" y="8624"/>
                    <a:pt x="5158" y="8575"/>
                    <a:pt x="5287" y="8466"/>
                  </a:cubicBezTo>
                  <a:lnTo>
                    <a:pt x="5287" y="8466"/>
                  </a:lnTo>
                  <a:cubicBezTo>
                    <a:pt x="5140" y="8938"/>
                    <a:pt x="4632" y="9207"/>
                    <a:pt x="4147" y="9207"/>
                  </a:cubicBezTo>
                  <a:cubicBezTo>
                    <a:pt x="4082" y="9207"/>
                    <a:pt x="4017" y="9202"/>
                    <a:pt x="3954" y="9192"/>
                  </a:cubicBezTo>
                  <a:cubicBezTo>
                    <a:pt x="3406" y="9109"/>
                    <a:pt x="2942" y="8728"/>
                    <a:pt x="2608" y="8299"/>
                  </a:cubicBezTo>
                  <a:cubicBezTo>
                    <a:pt x="1644" y="7096"/>
                    <a:pt x="1418" y="5370"/>
                    <a:pt x="2001" y="3941"/>
                  </a:cubicBezTo>
                  <a:cubicBezTo>
                    <a:pt x="2765" y="2036"/>
                    <a:pt x="4645" y="1020"/>
                    <a:pt x="6596" y="1020"/>
                  </a:cubicBezTo>
                  <a:cubicBezTo>
                    <a:pt x="6926" y="1020"/>
                    <a:pt x="7257" y="1049"/>
                    <a:pt x="7585" y="1108"/>
                  </a:cubicBezTo>
                  <a:cubicBezTo>
                    <a:pt x="9942" y="1548"/>
                    <a:pt x="11978" y="3001"/>
                    <a:pt x="14026" y="4179"/>
                  </a:cubicBezTo>
                  <a:cubicBezTo>
                    <a:pt x="16503" y="5584"/>
                    <a:pt x="18979" y="7049"/>
                    <a:pt x="21706" y="7835"/>
                  </a:cubicBezTo>
                  <a:cubicBezTo>
                    <a:pt x="22903" y="8178"/>
                    <a:pt x="24165" y="8378"/>
                    <a:pt x="25412" y="8378"/>
                  </a:cubicBezTo>
                  <a:cubicBezTo>
                    <a:pt x="27017" y="8378"/>
                    <a:pt x="28599" y="8047"/>
                    <a:pt x="29993" y="7263"/>
                  </a:cubicBezTo>
                  <a:cubicBezTo>
                    <a:pt x="30957" y="6715"/>
                    <a:pt x="31838" y="5930"/>
                    <a:pt x="32267" y="4918"/>
                  </a:cubicBezTo>
                  <a:cubicBezTo>
                    <a:pt x="32695" y="3894"/>
                    <a:pt x="32612" y="2608"/>
                    <a:pt x="31874" y="1786"/>
                  </a:cubicBezTo>
                  <a:cubicBezTo>
                    <a:pt x="31398" y="1262"/>
                    <a:pt x="30731" y="977"/>
                    <a:pt x="30040" y="834"/>
                  </a:cubicBezTo>
                  <a:cubicBezTo>
                    <a:pt x="29737" y="762"/>
                    <a:pt x="29421" y="721"/>
                    <a:pt x="29107" y="721"/>
                  </a:cubicBezTo>
                  <a:cubicBezTo>
                    <a:pt x="28793" y="721"/>
                    <a:pt x="28480" y="762"/>
                    <a:pt x="28183" y="858"/>
                  </a:cubicBezTo>
                  <a:cubicBezTo>
                    <a:pt x="27588" y="1036"/>
                    <a:pt x="27040" y="1453"/>
                    <a:pt x="26778" y="2024"/>
                  </a:cubicBezTo>
                  <a:cubicBezTo>
                    <a:pt x="26516" y="2596"/>
                    <a:pt x="26587" y="3322"/>
                    <a:pt x="27016" y="3786"/>
                  </a:cubicBezTo>
                  <a:cubicBezTo>
                    <a:pt x="27260" y="4044"/>
                    <a:pt x="27623" y="4186"/>
                    <a:pt x="27978" y="4186"/>
                  </a:cubicBezTo>
                  <a:cubicBezTo>
                    <a:pt x="28248" y="4186"/>
                    <a:pt x="28513" y="4104"/>
                    <a:pt x="28719" y="3929"/>
                  </a:cubicBezTo>
                  <a:cubicBezTo>
                    <a:pt x="29388" y="3360"/>
                    <a:pt x="28800" y="2111"/>
                    <a:pt x="28270" y="2111"/>
                  </a:cubicBezTo>
                  <a:cubicBezTo>
                    <a:pt x="28168" y="2111"/>
                    <a:pt x="28069" y="2157"/>
                    <a:pt x="27980" y="2262"/>
                  </a:cubicBezTo>
                  <a:cubicBezTo>
                    <a:pt x="28368" y="1797"/>
                    <a:pt x="28985" y="1529"/>
                    <a:pt x="29599" y="1529"/>
                  </a:cubicBezTo>
                  <a:cubicBezTo>
                    <a:pt x="29739" y="1529"/>
                    <a:pt x="29879" y="1543"/>
                    <a:pt x="30016" y="1572"/>
                  </a:cubicBezTo>
                  <a:cubicBezTo>
                    <a:pt x="30743" y="1739"/>
                    <a:pt x="31374" y="2322"/>
                    <a:pt x="31576" y="3048"/>
                  </a:cubicBezTo>
                  <a:cubicBezTo>
                    <a:pt x="31862" y="4120"/>
                    <a:pt x="31231" y="5287"/>
                    <a:pt x="30290" y="5894"/>
                  </a:cubicBezTo>
                  <a:cubicBezTo>
                    <a:pt x="29362" y="6501"/>
                    <a:pt x="28207" y="6656"/>
                    <a:pt x="27087" y="6656"/>
                  </a:cubicBezTo>
                  <a:cubicBezTo>
                    <a:pt x="27065" y="6656"/>
                    <a:pt x="27043" y="6656"/>
                    <a:pt x="27022" y="6656"/>
                  </a:cubicBezTo>
                  <a:cubicBezTo>
                    <a:pt x="24413" y="6656"/>
                    <a:pt x="21828" y="5957"/>
                    <a:pt x="19420" y="4929"/>
                  </a:cubicBezTo>
                  <a:cubicBezTo>
                    <a:pt x="17312" y="4036"/>
                    <a:pt x="15324" y="2893"/>
                    <a:pt x="13371" y="1715"/>
                  </a:cubicBezTo>
                  <a:cubicBezTo>
                    <a:pt x="11652" y="694"/>
                    <a:pt x="9364" y="1"/>
                    <a:pt x="7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667763" y="4601183"/>
              <a:ext cx="709520" cy="244322"/>
            </a:xfrm>
            <a:custGeom>
              <a:avLst/>
              <a:gdLst/>
              <a:ahLst/>
              <a:cxnLst/>
              <a:rect l="l" t="t" r="r" b="b"/>
              <a:pathLst>
                <a:path w="22242" h="7659" extrusionOk="0">
                  <a:moveTo>
                    <a:pt x="18647" y="1"/>
                  </a:moveTo>
                  <a:cubicBezTo>
                    <a:pt x="18333" y="1"/>
                    <a:pt x="18021" y="40"/>
                    <a:pt x="17717" y="129"/>
                  </a:cubicBezTo>
                  <a:cubicBezTo>
                    <a:pt x="17122" y="319"/>
                    <a:pt x="16574" y="724"/>
                    <a:pt x="16312" y="1296"/>
                  </a:cubicBezTo>
                  <a:cubicBezTo>
                    <a:pt x="16050" y="1867"/>
                    <a:pt x="16122" y="2605"/>
                    <a:pt x="16550" y="3058"/>
                  </a:cubicBezTo>
                  <a:cubicBezTo>
                    <a:pt x="16802" y="3323"/>
                    <a:pt x="17166" y="3468"/>
                    <a:pt x="17521" y="3468"/>
                  </a:cubicBezTo>
                  <a:cubicBezTo>
                    <a:pt x="17787" y="3468"/>
                    <a:pt x="18049" y="3386"/>
                    <a:pt x="18253" y="3213"/>
                  </a:cubicBezTo>
                  <a:cubicBezTo>
                    <a:pt x="18931" y="2644"/>
                    <a:pt x="18348" y="1391"/>
                    <a:pt x="17811" y="1391"/>
                  </a:cubicBezTo>
                  <a:cubicBezTo>
                    <a:pt x="17708" y="1391"/>
                    <a:pt x="17605" y="1438"/>
                    <a:pt x="17515" y="1546"/>
                  </a:cubicBezTo>
                  <a:cubicBezTo>
                    <a:pt x="17912" y="1071"/>
                    <a:pt x="18523" y="801"/>
                    <a:pt x="19135" y="801"/>
                  </a:cubicBezTo>
                  <a:cubicBezTo>
                    <a:pt x="19275" y="801"/>
                    <a:pt x="19414" y="815"/>
                    <a:pt x="19551" y="843"/>
                  </a:cubicBezTo>
                  <a:cubicBezTo>
                    <a:pt x="20289" y="1010"/>
                    <a:pt x="20908" y="1605"/>
                    <a:pt x="21110" y="2332"/>
                  </a:cubicBezTo>
                  <a:cubicBezTo>
                    <a:pt x="21408" y="3403"/>
                    <a:pt x="20765" y="4570"/>
                    <a:pt x="19836" y="5177"/>
                  </a:cubicBezTo>
                  <a:cubicBezTo>
                    <a:pt x="18908" y="5784"/>
                    <a:pt x="17741" y="5927"/>
                    <a:pt x="16634" y="5927"/>
                  </a:cubicBezTo>
                  <a:cubicBezTo>
                    <a:pt x="16608" y="5927"/>
                    <a:pt x="16581" y="5927"/>
                    <a:pt x="16555" y="5927"/>
                  </a:cubicBezTo>
                  <a:cubicBezTo>
                    <a:pt x="14296" y="5927"/>
                    <a:pt x="12073" y="5418"/>
                    <a:pt x="9978" y="4618"/>
                  </a:cubicBezTo>
                  <a:cubicBezTo>
                    <a:pt x="7775" y="3796"/>
                    <a:pt x="5763" y="2594"/>
                    <a:pt x="3715" y="1474"/>
                  </a:cubicBezTo>
                  <a:cubicBezTo>
                    <a:pt x="3214" y="1206"/>
                    <a:pt x="2689" y="926"/>
                    <a:pt x="2131" y="926"/>
                  </a:cubicBezTo>
                  <a:cubicBezTo>
                    <a:pt x="2119" y="926"/>
                    <a:pt x="2108" y="926"/>
                    <a:pt x="2096" y="927"/>
                  </a:cubicBezTo>
                  <a:cubicBezTo>
                    <a:pt x="1227" y="962"/>
                    <a:pt x="548" y="1653"/>
                    <a:pt x="1" y="2332"/>
                  </a:cubicBezTo>
                  <a:cubicBezTo>
                    <a:pt x="554" y="1965"/>
                    <a:pt x="1109" y="1812"/>
                    <a:pt x="1660" y="1812"/>
                  </a:cubicBezTo>
                  <a:cubicBezTo>
                    <a:pt x="3646" y="1812"/>
                    <a:pt x="5573" y="3792"/>
                    <a:pt x="7120" y="4808"/>
                  </a:cubicBezTo>
                  <a:cubicBezTo>
                    <a:pt x="8823" y="5927"/>
                    <a:pt x="10609" y="7082"/>
                    <a:pt x="12657" y="7451"/>
                  </a:cubicBezTo>
                  <a:cubicBezTo>
                    <a:pt x="13397" y="7585"/>
                    <a:pt x="14156" y="7658"/>
                    <a:pt x="14913" y="7658"/>
                  </a:cubicBezTo>
                  <a:cubicBezTo>
                    <a:pt x="16519" y="7658"/>
                    <a:pt x="18119" y="7327"/>
                    <a:pt x="19527" y="6534"/>
                  </a:cubicBezTo>
                  <a:cubicBezTo>
                    <a:pt x="20503" y="5999"/>
                    <a:pt x="21372" y="5213"/>
                    <a:pt x="21813" y="4189"/>
                  </a:cubicBezTo>
                  <a:cubicBezTo>
                    <a:pt x="22241" y="3165"/>
                    <a:pt x="22158" y="1879"/>
                    <a:pt x="21408" y="1058"/>
                  </a:cubicBezTo>
                  <a:cubicBezTo>
                    <a:pt x="20944" y="546"/>
                    <a:pt x="20265" y="248"/>
                    <a:pt x="19586" y="105"/>
                  </a:cubicBezTo>
                  <a:cubicBezTo>
                    <a:pt x="19277" y="40"/>
                    <a:pt x="18961" y="1"/>
                    <a:pt x="186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549191" y="4587817"/>
              <a:ext cx="1043002" cy="329878"/>
            </a:xfrm>
            <a:custGeom>
              <a:avLst/>
              <a:gdLst/>
              <a:ahLst/>
              <a:cxnLst/>
              <a:rect l="l" t="t" r="r" b="b"/>
              <a:pathLst>
                <a:path w="32696" h="10341" extrusionOk="0">
                  <a:moveTo>
                    <a:pt x="25544" y="1"/>
                  </a:moveTo>
                  <a:cubicBezTo>
                    <a:pt x="23334" y="1"/>
                    <a:pt x="21049" y="694"/>
                    <a:pt x="19336" y="1715"/>
                  </a:cubicBezTo>
                  <a:cubicBezTo>
                    <a:pt x="17372" y="2893"/>
                    <a:pt x="15384" y="4036"/>
                    <a:pt x="13276" y="4929"/>
                  </a:cubicBezTo>
                  <a:cubicBezTo>
                    <a:pt x="10868" y="5957"/>
                    <a:pt x="8295" y="6656"/>
                    <a:pt x="5675" y="6656"/>
                  </a:cubicBezTo>
                  <a:cubicBezTo>
                    <a:pt x="5653" y="6656"/>
                    <a:pt x="5631" y="6656"/>
                    <a:pt x="5608" y="6656"/>
                  </a:cubicBezTo>
                  <a:cubicBezTo>
                    <a:pt x="4489" y="6656"/>
                    <a:pt x="3334" y="6501"/>
                    <a:pt x="2406" y="5894"/>
                  </a:cubicBezTo>
                  <a:cubicBezTo>
                    <a:pt x="1477" y="5287"/>
                    <a:pt x="834" y="4120"/>
                    <a:pt x="1132" y="3048"/>
                  </a:cubicBezTo>
                  <a:cubicBezTo>
                    <a:pt x="1322" y="2322"/>
                    <a:pt x="1953" y="1739"/>
                    <a:pt x="2691" y="1572"/>
                  </a:cubicBezTo>
                  <a:cubicBezTo>
                    <a:pt x="2829" y="1543"/>
                    <a:pt x="2968" y="1529"/>
                    <a:pt x="3108" y="1529"/>
                  </a:cubicBezTo>
                  <a:cubicBezTo>
                    <a:pt x="3719" y="1529"/>
                    <a:pt x="4328" y="1797"/>
                    <a:pt x="4716" y="2262"/>
                  </a:cubicBezTo>
                  <a:cubicBezTo>
                    <a:pt x="4627" y="2157"/>
                    <a:pt x="4528" y="2111"/>
                    <a:pt x="4426" y="2111"/>
                  </a:cubicBezTo>
                  <a:cubicBezTo>
                    <a:pt x="3896" y="2111"/>
                    <a:pt x="3308" y="3360"/>
                    <a:pt x="3977" y="3929"/>
                  </a:cubicBezTo>
                  <a:cubicBezTo>
                    <a:pt x="4188" y="4104"/>
                    <a:pt x="4454" y="4186"/>
                    <a:pt x="4723" y="4186"/>
                  </a:cubicBezTo>
                  <a:cubicBezTo>
                    <a:pt x="5077" y="4186"/>
                    <a:pt x="5436" y="4044"/>
                    <a:pt x="5680" y="3786"/>
                  </a:cubicBezTo>
                  <a:cubicBezTo>
                    <a:pt x="6109" y="3322"/>
                    <a:pt x="6180" y="2596"/>
                    <a:pt x="5918" y="2024"/>
                  </a:cubicBezTo>
                  <a:cubicBezTo>
                    <a:pt x="5668" y="1453"/>
                    <a:pt x="5120" y="1036"/>
                    <a:pt x="4513" y="858"/>
                  </a:cubicBezTo>
                  <a:cubicBezTo>
                    <a:pt x="4215" y="762"/>
                    <a:pt x="3903" y="721"/>
                    <a:pt x="3589" y="721"/>
                  </a:cubicBezTo>
                  <a:cubicBezTo>
                    <a:pt x="3275" y="721"/>
                    <a:pt x="2959" y="762"/>
                    <a:pt x="2656" y="834"/>
                  </a:cubicBezTo>
                  <a:cubicBezTo>
                    <a:pt x="1977" y="977"/>
                    <a:pt x="1298" y="1262"/>
                    <a:pt x="834" y="1786"/>
                  </a:cubicBezTo>
                  <a:cubicBezTo>
                    <a:pt x="84" y="2608"/>
                    <a:pt x="1" y="3894"/>
                    <a:pt x="429" y="4918"/>
                  </a:cubicBezTo>
                  <a:cubicBezTo>
                    <a:pt x="870" y="5930"/>
                    <a:pt x="1739" y="6715"/>
                    <a:pt x="2703" y="7263"/>
                  </a:cubicBezTo>
                  <a:cubicBezTo>
                    <a:pt x="4097" y="8047"/>
                    <a:pt x="5683" y="8378"/>
                    <a:pt x="7289" y="8378"/>
                  </a:cubicBezTo>
                  <a:cubicBezTo>
                    <a:pt x="8537" y="8378"/>
                    <a:pt x="9798" y="8178"/>
                    <a:pt x="10990" y="7835"/>
                  </a:cubicBezTo>
                  <a:cubicBezTo>
                    <a:pt x="13729" y="7049"/>
                    <a:pt x="16205" y="5584"/>
                    <a:pt x="18670" y="4179"/>
                  </a:cubicBezTo>
                  <a:cubicBezTo>
                    <a:pt x="20718" y="3001"/>
                    <a:pt x="22753" y="1548"/>
                    <a:pt x="25123" y="1108"/>
                  </a:cubicBezTo>
                  <a:cubicBezTo>
                    <a:pt x="25449" y="1049"/>
                    <a:pt x="25779" y="1020"/>
                    <a:pt x="26107" y="1020"/>
                  </a:cubicBezTo>
                  <a:cubicBezTo>
                    <a:pt x="28051" y="1020"/>
                    <a:pt x="29933" y="2036"/>
                    <a:pt x="30707" y="3941"/>
                  </a:cubicBezTo>
                  <a:cubicBezTo>
                    <a:pt x="31278" y="5370"/>
                    <a:pt x="31052" y="7096"/>
                    <a:pt x="30100" y="8299"/>
                  </a:cubicBezTo>
                  <a:cubicBezTo>
                    <a:pt x="29754" y="8728"/>
                    <a:pt x="29290" y="9109"/>
                    <a:pt x="28754" y="9192"/>
                  </a:cubicBezTo>
                  <a:cubicBezTo>
                    <a:pt x="28689" y="9202"/>
                    <a:pt x="28623" y="9207"/>
                    <a:pt x="28557" y="9207"/>
                  </a:cubicBezTo>
                  <a:cubicBezTo>
                    <a:pt x="28064" y="9207"/>
                    <a:pt x="27557" y="8938"/>
                    <a:pt x="27421" y="8466"/>
                  </a:cubicBezTo>
                  <a:lnTo>
                    <a:pt x="27421" y="8466"/>
                  </a:lnTo>
                  <a:cubicBezTo>
                    <a:pt x="27547" y="8575"/>
                    <a:pt x="27702" y="8624"/>
                    <a:pt x="27861" y="8624"/>
                  </a:cubicBezTo>
                  <a:cubicBezTo>
                    <a:pt x="28273" y="8624"/>
                    <a:pt x="28715" y="8300"/>
                    <a:pt x="28766" y="7870"/>
                  </a:cubicBezTo>
                  <a:cubicBezTo>
                    <a:pt x="28824" y="7287"/>
                    <a:pt x="28255" y="6750"/>
                    <a:pt x="27661" y="6750"/>
                  </a:cubicBezTo>
                  <a:cubicBezTo>
                    <a:pt x="27649" y="6750"/>
                    <a:pt x="27636" y="6751"/>
                    <a:pt x="27623" y="6751"/>
                  </a:cubicBezTo>
                  <a:cubicBezTo>
                    <a:pt x="27028" y="6787"/>
                    <a:pt x="26516" y="7299"/>
                    <a:pt x="26385" y="7882"/>
                  </a:cubicBezTo>
                  <a:cubicBezTo>
                    <a:pt x="26302" y="8263"/>
                    <a:pt x="26361" y="8632"/>
                    <a:pt x="26516" y="8966"/>
                  </a:cubicBezTo>
                  <a:cubicBezTo>
                    <a:pt x="26837" y="9656"/>
                    <a:pt x="27564" y="10192"/>
                    <a:pt x="28338" y="10311"/>
                  </a:cubicBezTo>
                  <a:cubicBezTo>
                    <a:pt x="28478" y="10331"/>
                    <a:pt x="28619" y="10341"/>
                    <a:pt x="28760" y="10341"/>
                  </a:cubicBezTo>
                  <a:cubicBezTo>
                    <a:pt x="29622" y="10341"/>
                    <a:pt x="30475" y="9976"/>
                    <a:pt x="31100" y="9382"/>
                  </a:cubicBezTo>
                  <a:cubicBezTo>
                    <a:pt x="31826" y="8692"/>
                    <a:pt x="32267" y="7715"/>
                    <a:pt x="32409" y="6727"/>
                  </a:cubicBezTo>
                  <a:cubicBezTo>
                    <a:pt x="32695" y="4810"/>
                    <a:pt x="31909" y="2774"/>
                    <a:pt x="30409" y="1548"/>
                  </a:cubicBezTo>
                  <a:cubicBezTo>
                    <a:pt x="29064" y="452"/>
                    <a:pt x="27328" y="1"/>
                    <a:pt x="25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808992" y="4601183"/>
              <a:ext cx="709520" cy="244322"/>
            </a:xfrm>
            <a:custGeom>
              <a:avLst/>
              <a:gdLst/>
              <a:ahLst/>
              <a:cxnLst/>
              <a:rect l="l" t="t" r="r" b="b"/>
              <a:pathLst>
                <a:path w="22242" h="7659" extrusionOk="0">
                  <a:moveTo>
                    <a:pt x="3595" y="1"/>
                  </a:moveTo>
                  <a:cubicBezTo>
                    <a:pt x="3281" y="1"/>
                    <a:pt x="2965" y="40"/>
                    <a:pt x="2656" y="105"/>
                  </a:cubicBezTo>
                  <a:cubicBezTo>
                    <a:pt x="1977" y="248"/>
                    <a:pt x="1310" y="546"/>
                    <a:pt x="834" y="1058"/>
                  </a:cubicBezTo>
                  <a:cubicBezTo>
                    <a:pt x="96" y="1879"/>
                    <a:pt x="1" y="3165"/>
                    <a:pt x="441" y="4189"/>
                  </a:cubicBezTo>
                  <a:cubicBezTo>
                    <a:pt x="870" y="5213"/>
                    <a:pt x="1751" y="5999"/>
                    <a:pt x="2715" y="6534"/>
                  </a:cubicBezTo>
                  <a:cubicBezTo>
                    <a:pt x="4123" y="7327"/>
                    <a:pt x="5723" y="7658"/>
                    <a:pt x="7329" y="7658"/>
                  </a:cubicBezTo>
                  <a:cubicBezTo>
                    <a:pt x="8086" y="7658"/>
                    <a:pt x="8845" y="7585"/>
                    <a:pt x="9585" y="7451"/>
                  </a:cubicBezTo>
                  <a:cubicBezTo>
                    <a:pt x="11633" y="7082"/>
                    <a:pt x="13419" y="5927"/>
                    <a:pt x="15121" y="4808"/>
                  </a:cubicBezTo>
                  <a:cubicBezTo>
                    <a:pt x="16669" y="3792"/>
                    <a:pt x="18603" y="1812"/>
                    <a:pt x="20587" y="1812"/>
                  </a:cubicBezTo>
                  <a:cubicBezTo>
                    <a:pt x="21137" y="1812"/>
                    <a:pt x="21691" y="1965"/>
                    <a:pt x="22241" y="2332"/>
                  </a:cubicBezTo>
                  <a:cubicBezTo>
                    <a:pt x="21706" y="1653"/>
                    <a:pt x="21015" y="962"/>
                    <a:pt x="20146" y="927"/>
                  </a:cubicBezTo>
                  <a:cubicBezTo>
                    <a:pt x="20134" y="926"/>
                    <a:pt x="20123" y="926"/>
                    <a:pt x="20111" y="926"/>
                  </a:cubicBezTo>
                  <a:cubicBezTo>
                    <a:pt x="19553" y="926"/>
                    <a:pt x="19028" y="1206"/>
                    <a:pt x="18539" y="1474"/>
                  </a:cubicBezTo>
                  <a:cubicBezTo>
                    <a:pt x="16479" y="2594"/>
                    <a:pt x="14467" y="3796"/>
                    <a:pt x="12276" y="4618"/>
                  </a:cubicBezTo>
                  <a:cubicBezTo>
                    <a:pt x="10169" y="5418"/>
                    <a:pt x="7946" y="5927"/>
                    <a:pt x="5686" y="5927"/>
                  </a:cubicBezTo>
                  <a:cubicBezTo>
                    <a:pt x="5660" y="5927"/>
                    <a:pt x="5634" y="5927"/>
                    <a:pt x="5608" y="5927"/>
                  </a:cubicBezTo>
                  <a:cubicBezTo>
                    <a:pt x="4501" y="5927"/>
                    <a:pt x="3346" y="5784"/>
                    <a:pt x="2406" y="5177"/>
                  </a:cubicBezTo>
                  <a:cubicBezTo>
                    <a:pt x="1477" y="4570"/>
                    <a:pt x="834" y="3403"/>
                    <a:pt x="1132" y="2332"/>
                  </a:cubicBezTo>
                  <a:cubicBezTo>
                    <a:pt x="1334" y="1605"/>
                    <a:pt x="1953" y="1010"/>
                    <a:pt x="2691" y="843"/>
                  </a:cubicBezTo>
                  <a:cubicBezTo>
                    <a:pt x="2828" y="815"/>
                    <a:pt x="2967" y="801"/>
                    <a:pt x="3107" y="801"/>
                  </a:cubicBezTo>
                  <a:cubicBezTo>
                    <a:pt x="3719" y="801"/>
                    <a:pt x="4330" y="1071"/>
                    <a:pt x="4727" y="1546"/>
                  </a:cubicBezTo>
                  <a:cubicBezTo>
                    <a:pt x="4636" y="1438"/>
                    <a:pt x="4535" y="1391"/>
                    <a:pt x="4431" y="1391"/>
                  </a:cubicBezTo>
                  <a:cubicBezTo>
                    <a:pt x="3898" y="1391"/>
                    <a:pt x="3321" y="2644"/>
                    <a:pt x="3989" y="3213"/>
                  </a:cubicBezTo>
                  <a:cubicBezTo>
                    <a:pt x="4193" y="3386"/>
                    <a:pt x="4457" y="3468"/>
                    <a:pt x="4725" y="3468"/>
                  </a:cubicBezTo>
                  <a:cubicBezTo>
                    <a:pt x="5082" y="3468"/>
                    <a:pt x="5447" y="3323"/>
                    <a:pt x="5692" y="3058"/>
                  </a:cubicBezTo>
                  <a:cubicBezTo>
                    <a:pt x="6120" y="2605"/>
                    <a:pt x="6192" y="1867"/>
                    <a:pt x="5930" y="1296"/>
                  </a:cubicBezTo>
                  <a:cubicBezTo>
                    <a:pt x="5668" y="724"/>
                    <a:pt x="5120" y="319"/>
                    <a:pt x="4525" y="129"/>
                  </a:cubicBezTo>
                  <a:cubicBezTo>
                    <a:pt x="4221" y="40"/>
                    <a:pt x="3909" y="1"/>
                    <a:pt x="3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600548" y="4873042"/>
              <a:ext cx="118508" cy="111746"/>
            </a:xfrm>
            <a:custGeom>
              <a:avLst/>
              <a:gdLst/>
              <a:ahLst/>
              <a:cxnLst/>
              <a:rect l="l" t="t" r="r" b="b"/>
              <a:pathLst>
                <a:path w="3715" h="3503" extrusionOk="0">
                  <a:moveTo>
                    <a:pt x="24" y="1"/>
                  </a:moveTo>
                  <a:cubicBezTo>
                    <a:pt x="24" y="3"/>
                    <a:pt x="1" y="1835"/>
                    <a:pt x="1119" y="2787"/>
                  </a:cubicBezTo>
                  <a:cubicBezTo>
                    <a:pt x="1830" y="3392"/>
                    <a:pt x="2685" y="3502"/>
                    <a:pt x="3214" y="3502"/>
                  </a:cubicBezTo>
                  <a:cubicBezTo>
                    <a:pt x="3518" y="3502"/>
                    <a:pt x="3715" y="3466"/>
                    <a:pt x="3715" y="3466"/>
                  </a:cubicBezTo>
                  <a:cubicBezTo>
                    <a:pt x="2750" y="1715"/>
                    <a:pt x="1643" y="1465"/>
                    <a:pt x="1036" y="1203"/>
                  </a:cubicBezTo>
                  <a:cubicBezTo>
                    <a:pt x="464" y="953"/>
                    <a:pt x="24" y="48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5469882" y="4873042"/>
              <a:ext cx="118508" cy="111746"/>
            </a:xfrm>
            <a:custGeom>
              <a:avLst/>
              <a:gdLst/>
              <a:ahLst/>
              <a:cxnLst/>
              <a:rect l="l" t="t" r="r" b="b"/>
              <a:pathLst>
                <a:path w="3715" h="3503" extrusionOk="0">
                  <a:moveTo>
                    <a:pt x="3703" y="1"/>
                  </a:moveTo>
                  <a:cubicBezTo>
                    <a:pt x="3703" y="48"/>
                    <a:pt x="3263" y="953"/>
                    <a:pt x="2691" y="1203"/>
                  </a:cubicBezTo>
                  <a:cubicBezTo>
                    <a:pt x="2072" y="1465"/>
                    <a:pt x="965" y="1715"/>
                    <a:pt x="0" y="3466"/>
                  </a:cubicBezTo>
                  <a:cubicBezTo>
                    <a:pt x="0" y="3466"/>
                    <a:pt x="197" y="3502"/>
                    <a:pt x="501" y="3502"/>
                  </a:cubicBezTo>
                  <a:cubicBezTo>
                    <a:pt x="1031" y="3502"/>
                    <a:pt x="1885" y="3392"/>
                    <a:pt x="2596" y="2787"/>
                  </a:cubicBezTo>
                  <a:cubicBezTo>
                    <a:pt x="3714" y="1835"/>
                    <a:pt x="3703" y="3"/>
                    <a:pt x="3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5535598" y="4924338"/>
              <a:ext cx="115095" cy="121571"/>
            </a:xfrm>
            <a:custGeom>
              <a:avLst/>
              <a:gdLst/>
              <a:ahLst/>
              <a:cxnLst/>
              <a:rect l="l" t="t" r="r" b="b"/>
              <a:pathLst>
                <a:path w="3608" h="3811" extrusionOk="0">
                  <a:moveTo>
                    <a:pt x="1810" y="0"/>
                  </a:moveTo>
                  <a:cubicBezTo>
                    <a:pt x="1810" y="0"/>
                    <a:pt x="1596" y="798"/>
                    <a:pt x="1215" y="1036"/>
                  </a:cubicBezTo>
                  <a:cubicBezTo>
                    <a:pt x="869" y="1238"/>
                    <a:pt x="488" y="1441"/>
                    <a:pt x="238" y="1774"/>
                  </a:cubicBezTo>
                  <a:cubicBezTo>
                    <a:pt x="0" y="2084"/>
                    <a:pt x="48" y="2572"/>
                    <a:pt x="357" y="2846"/>
                  </a:cubicBezTo>
                  <a:cubicBezTo>
                    <a:pt x="520" y="2987"/>
                    <a:pt x="720" y="3040"/>
                    <a:pt x="928" y="3040"/>
                  </a:cubicBezTo>
                  <a:cubicBezTo>
                    <a:pt x="1055" y="3040"/>
                    <a:pt x="1184" y="3020"/>
                    <a:pt x="1310" y="2989"/>
                  </a:cubicBezTo>
                  <a:lnTo>
                    <a:pt x="1310" y="2989"/>
                  </a:lnTo>
                  <a:cubicBezTo>
                    <a:pt x="1262" y="3072"/>
                    <a:pt x="1238" y="3155"/>
                    <a:pt x="1238" y="3251"/>
                  </a:cubicBezTo>
                  <a:cubicBezTo>
                    <a:pt x="1238" y="3560"/>
                    <a:pt x="1488" y="3810"/>
                    <a:pt x="1810" y="3810"/>
                  </a:cubicBezTo>
                  <a:cubicBezTo>
                    <a:pt x="2119" y="3810"/>
                    <a:pt x="2370" y="3560"/>
                    <a:pt x="2370" y="3251"/>
                  </a:cubicBezTo>
                  <a:cubicBezTo>
                    <a:pt x="2370" y="3155"/>
                    <a:pt x="2346" y="3072"/>
                    <a:pt x="2298" y="2989"/>
                  </a:cubicBezTo>
                  <a:lnTo>
                    <a:pt x="2298" y="2989"/>
                  </a:lnTo>
                  <a:cubicBezTo>
                    <a:pt x="2424" y="3020"/>
                    <a:pt x="2553" y="3040"/>
                    <a:pt x="2680" y="3040"/>
                  </a:cubicBezTo>
                  <a:cubicBezTo>
                    <a:pt x="2888" y="3040"/>
                    <a:pt x="3088" y="2987"/>
                    <a:pt x="3251" y="2846"/>
                  </a:cubicBezTo>
                  <a:cubicBezTo>
                    <a:pt x="3560" y="2572"/>
                    <a:pt x="3608" y="2084"/>
                    <a:pt x="3370" y="1774"/>
                  </a:cubicBezTo>
                  <a:cubicBezTo>
                    <a:pt x="3120" y="1441"/>
                    <a:pt x="2739" y="1238"/>
                    <a:pt x="2393" y="1036"/>
                  </a:cubicBezTo>
                  <a:cubicBezTo>
                    <a:pt x="2012" y="798"/>
                    <a:pt x="1810" y="0"/>
                    <a:pt x="1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720559" y="4711624"/>
              <a:ext cx="68776" cy="52444"/>
            </a:xfrm>
            <a:custGeom>
              <a:avLst/>
              <a:gdLst/>
              <a:ahLst/>
              <a:cxnLst/>
              <a:rect l="l" t="t" r="r" b="b"/>
              <a:pathLst>
                <a:path w="2156" h="1644" extrusionOk="0">
                  <a:moveTo>
                    <a:pt x="1096" y="1"/>
                  </a:moveTo>
                  <a:lnTo>
                    <a:pt x="1" y="822"/>
                  </a:lnTo>
                  <a:lnTo>
                    <a:pt x="1096" y="1644"/>
                  </a:lnTo>
                  <a:lnTo>
                    <a:pt x="1715" y="1168"/>
                  </a:lnTo>
                  <a:lnTo>
                    <a:pt x="2156" y="82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3645982" y="4711624"/>
              <a:ext cx="68394" cy="52444"/>
            </a:xfrm>
            <a:custGeom>
              <a:avLst/>
              <a:gdLst/>
              <a:ahLst/>
              <a:cxnLst/>
              <a:rect l="l" t="t" r="r" b="b"/>
              <a:pathLst>
                <a:path w="2144" h="1644" extrusionOk="0">
                  <a:moveTo>
                    <a:pt x="1096" y="1"/>
                  </a:moveTo>
                  <a:lnTo>
                    <a:pt x="1" y="822"/>
                  </a:lnTo>
                  <a:lnTo>
                    <a:pt x="1096" y="1644"/>
                  </a:lnTo>
                  <a:lnTo>
                    <a:pt x="1703" y="1168"/>
                  </a:lnTo>
                  <a:lnTo>
                    <a:pt x="2144" y="82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476265" y="4524366"/>
              <a:ext cx="98029" cy="75635"/>
            </a:xfrm>
            <a:custGeom>
              <a:avLst/>
              <a:gdLst/>
              <a:ahLst/>
              <a:cxnLst/>
              <a:rect l="l" t="t" r="r" b="b"/>
              <a:pathLst>
                <a:path w="3073" h="2371" extrusionOk="0">
                  <a:moveTo>
                    <a:pt x="1560" y="1"/>
                  </a:moveTo>
                  <a:lnTo>
                    <a:pt x="1" y="1180"/>
                  </a:lnTo>
                  <a:lnTo>
                    <a:pt x="1560" y="2370"/>
                  </a:lnTo>
                  <a:lnTo>
                    <a:pt x="2453" y="1680"/>
                  </a:lnTo>
                  <a:lnTo>
                    <a:pt x="3072" y="1180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8394873" y="1547415"/>
              <a:ext cx="362352" cy="1030306"/>
            </a:xfrm>
            <a:custGeom>
              <a:avLst/>
              <a:gdLst/>
              <a:ahLst/>
              <a:cxnLst/>
              <a:rect l="l" t="t" r="r" b="b"/>
              <a:pathLst>
                <a:path w="11359" h="32298" extrusionOk="0">
                  <a:moveTo>
                    <a:pt x="6835" y="0"/>
                  </a:moveTo>
                  <a:cubicBezTo>
                    <a:pt x="5172" y="0"/>
                    <a:pt x="3500" y="763"/>
                    <a:pt x="2441" y="2059"/>
                  </a:cubicBezTo>
                  <a:cubicBezTo>
                    <a:pt x="0" y="5071"/>
                    <a:pt x="762" y="10036"/>
                    <a:pt x="2620" y="13131"/>
                  </a:cubicBezTo>
                  <a:cubicBezTo>
                    <a:pt x="3787" y="15096"/>
                    <a:pt x="4930" y="17084"/>
                    <a:pt x="5823" y="19192"/>
                  </a:cubicBezTo>
                  <a:cubicBezTo>
                    <a:pt x="6858" y="21621"/>
                    <a:pt x="7561" y="24216"/>
                    <a:pt x="7549" y="26859"/>
                  </a:cubicBezTo>
                  <a:cubicBezTo>
                    <a:pt x="7549" y="27967"/>
                    <a:pt x="7406" y="29133"/>
                    <a:pt x="6799" y="30062"/>
                  </a:cubicBezTo>
                  <a:cubicBezTo>
                    <a:pt x="6294" y="30835"/>
                    <a:pt x="5401" y="31410"/>
                    <a:pt x="4499" y="31410"/>
                  </a:cubicBezTo>
                  <a:cubicBezTo>
                    <a:pt x="4316" y="31410"/>
                    <a:pt x="4133" y="31386"/>
                    <a:pt x="3953" y="31336"/>
                  </a:cubicBezTo>
                  <a:cubicBezTo>
                    <a:pt x="3227" y="31146"/>
                    <a:pt x="2632" y="30515"/>
                    <a:pt x="2465" y="29776"/>
                  </a:cubicBezTo>
                  <a:cubicBezTo>
                    <a:pt x="2310" y="29038"/>
                    <a:pt x="2584" y="28229"/>
                    <a:pt x="3167" y="27740"/>
                  </a:cubicBezTo>
                  <a:lnTo>
                    <a:pt x="3167" y="27740"/>
                  </a:lnTo>
                  <a:cubicBezTo>
                    <a:pt x="2681" y="28149"/>
                    <a:pt x="3430" y="28785"/>
                    <a:pt x="4135" y="28785"/>
                  </a:cubicBezTo>
                  <a:cubicBezTo>
                    <a:pt x="4396" y="28785"/>
                    <a:pt x="4651" y="28698"/>
                    <a:pt x="4834" y="28479"/>
                  </a:cubicBezTo>
                  <a:cubicBezTo>
                    <a:pt x="5239" y="28002"/>
                    <a:pt x="5144" y="27217"/>
                    <a:pt x="4680" y="26788"/>
                  </a:cubicBezTo>
                  <a:cubicBezTo>
                    <a:pt x="4402" y="26518"/>
                    <a:pt x="4017" y="26391"/>
                    <a:pt x="3629" y="26391"/>
                  </a:cubicBezTo>
                  <a:cubicBezTo>
                    <a:pt x="3384" y="26391"/>
                    <a:pt x="3138" y="26441"/>
                    <a:pt x="2917" y="26538"/>
                  </a:cubicBezTo>
                  <a:cubicBezTo>
                    <a:pt x="2346" y="26800"/>
                    <a:pt x="1941" y="27348"/>
                    <a:pt x="1751" y="27955"/>
                  </a:cubicBezTo>
                  <a:cubicBezTo>
                    <a:pt x="1572" y="28550"/>
                    <a:pt x="1596" y="29193"/>
                    <a:pt x="1727" y="29812"/>
                  </a:cubicBezTo>
                  <a:cubicBezTo>
                    <a:pt x="1870" y="30491"/>
                    <a:pt x="2167" y="31169"/>
                    <a:pt x="2679" y="31634"/>
                  </a:cubicBezTo>
                  <a:cubicBezTo>
                    <a:pt x="3176" y="32088"/>
                    <a:pt x="3843" y="32297"/>
                    <a:pt x="4519" y="32297"/>
                  </a:cubicBezTo>
                  <a:cubicBezTo>
                    <a:pt x="4961" y="32297"/>
                    <a:pt x="5406" y="32208"/>
                    <a:pt x="5811" y="32039"/>
                  </a:cubicBezTo>
                  <a:cubicBezTo>
                    <a:pt x="6835" y="31598"/>
                    <a:pt x="7620" y="30729"/>
                    <a:pt x="8156" y="29753"/>
                  </a:cubicBezTo>
                  <a:cubicBezTo>
                    <a:pt x="9549" y="27276"/>
                    <a:pt x="9525" y="24204"/>
                    <a:pt x="8740" y="21478"/>
                  </a:cubicBezTo>
                  <a:cubicBezTo>
                    <a:pt x="7954" y="18739"/>
                    <a:pt x="6477" y="16263"/>
                    <a:pt x="5072" y="13798"/>
                  </a:cubicBezTo>
                  <a:cubicBezTo>
                    <a:pt x="3906" y="11750"/>
                    <a:pt x="2441" y="9714"/>
                    <a:pt x="2013" y="7345"/>
                  </a:cubicBezTo>
                  <a:cubicBezTo>
                    <a:pt x="1596" y="5071"/>
                    <a:pt x="2620" y="2666"/>
                    <a:pt x="4846" y="1761"/>
                  </a:cubicBezTo>
                  <a:cubicBezTo>
                    <a:pt x="5362" y="1553"/>
                    <a:pt x="5919" y="1451"/>
                    <a:pt x="6477" y="1451"/>
                  </a:cubicBezTo>
                  <a:cubicBezTo>
                    <a:pt x="7451" y="1451"/>
                    <a:pt x="8427" y="1763"/>
                    <a:pt x="9192" y="2368"/>
                  </a:cubicBezTo>
                  <a:cubicBezTo>
                    <a:pt x="9633" y="2714"/>
                    <a:pt x="10002" y="3166"/>
                    <a:pt x="10085" y="3714"/>
                  </a:cubicBezTo>
                  <a:cubicBezTo>
                    <a:pt x="10180" y="4261"/>
                    <a:pt x="9895" y="4880"/>
                    <a:pt x="9371" y="5047"/>
                  </a:cubicBezTo>
                  <a:cubicBezTo>
                    <a:pt x="9752" y="4583"/>
                    <a:pt x="9371" y="3773"/>
                    <a:pt x="8763" y="3702"/>
                  </a:cubicBezTo>
                  <a:cubicBezTo>
                    <a:pt x="8736" y="3699"/>
                    <a:pt x="8708" y="3698"/>
                    <a:pt x="8681" y="3698"/>
                  </a:cubicBezTo>
                  <a:cubicBezTo>
                    <a:pt x="8118" y="3698"/>
                    <a:pt x="7622" y="4265"/>
                    <a:pt x="7656" y="4833"/>
                  </a:cubicBezTo>
                  <a:cubicBezTo>
                    <a:pt x="7680" y="5440"/>
                    <a:pt x="8192" y="5952"/>
                    <a:pt x="8787" y="6083"/>
                  </a:cubicBezTo>
                  <a:cubicBezTo>
                    <a:pt x="8901" y="6109"/>
                    <a:pt x="9014" y="6121"/>
                    <a:pt x="9127" y="6121"/>
                  </a:cubicBezTo>
                  <a:cubicBezTo>
                    <a:pt x="9381" y="6121"/>
                    <a:pt x="9632" y="6059"/>
                    <a:pt x="9871" y="5952"/>
                  </a:cubicBezTo>
                  <a:cubicBezTo>
                    <a:pt x="10549" y="5631"/>
                    <a:pt x="11097" y="4904"/>
                    <a:pt x="11204" y="4130"/>
                  </a:cubicBezTo>
                  <a:cubicBezTo>
                    <a:pt x="11359" y="3130"/>
                    <a:pt x="10966" y="2094"/>
                    <a:pt x="10276" y="1368"/>
                  </a:cubicBezTo>
                  <a:cubicBezTo>
                    <a:pt x="9585" y="642"/>
                    <a:pt x="8621" y="201"/>
                    <a:pt x="7620" y="58"/>
                  </a:cubicBezTo>
                  <a:cubicBezTo>
                    <a:pt x="7361" y="19"/>
                    <a:pt x="7098" y="0"/>
                    <a:pt x="6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8435132" y="1613833"/>
              <a:ext cx="252616" cy="703905"/>
            </a:xfrm>
            <a:custGeom>
              <a:avLst/>
              <a:gdLst/>
              <a:ahLst/>
              <a:cxnLst/>
              <a:rect l="l" t="t" r="r" b="b"/>
              <a:pathLst>
                <a:path w="7919" h="22066" extrusionOk="0">
                  <a:moveTo>
                    <a:pt x="2394" y="1"/>
                  </a:moveTo>
                  <a:lnTo>
                    <a:pt x="2394" y="1"/>
                  </a:lnTo>
                  <a:cubicBezTo>
                    <a:pt x="1715" y="536"/>
                    <a:pt x="1013" y="1227"/>
                    <a:pt x="989" y="2096"/>
                  </a:cubicBezTo>
                  <a:cubicBezTo>
                    <a:pt x="965" y="2668"/>
                    <a:pt x="1251" y="3203"/>
                    <a:pt x="1524" y="3703"/>
                  </a:cubicBezTo>
                  <a:cubicBezTo>
                    <a:pt x="2656" y="5763"/>
                    <a:pt x="3846" y="7775"/>
                    <a:pt x="4680" y="9966"/>
                  </a:cubicBezTo>
                  <a:cubicBezTo>
                    <a:pt x="5489" y="12097"/>
                    <a:pt x="6001" y="14348"/>
                    <a:pt x="5989" y="16634"/>
                  </a:cubicBezTo>
                  <a:cubicBezTo>
                    <a:pt x="5989" y="17741"/>
                    <a:pt x="5835" y="18896"/>
                    <a:pt x="5227" y="19824"/>
                  </a:cubicBezTo>
                  <a:cubicBezTo>
                    <a:pt x="4722" y="20607"/>
                    <a:pt x="3829" y="21184"/>
                    <a:pt x="2926" y="21184"/>
                  </a:cubicBezTo>
                  <a:cubicBezTo>
                    <a:pt x="2744" y="21184"/>
                    <a:pt x="2562" y="21160"/>
                    <a:pt x="2382" y="21110"/>
                  </a:cubicBezTo>
                  <a:cubicBezTo>
                    <a:pt x="1655" y="20908"/>
                    <a:pt x="1072" y="20289"/>
                    <a:pt x="905" y="19551"/>
                  </a:cubicBezTo>
                  <a:cubicBezTo>
                    <a:pt x="739" y="18812"/>
                    <a:pt x="1024" y="18003"/>
                    <a:pt x="1596" y="17515"/>
                  </a:cubicBezTo>
                  <a:lnTo>
                    <a:pt x="1596" y="17515"/>
                  </a:lnTo>
                  <a:cubicBezTo>
                    <a:pt x="1118" y="17923"/>
                    <a:pt x="1865" y="18554"/>
                    <a:pt x="2567" y="18554"/>
                  </a:cubicBezTo>
                  <a:cubicBezTo>
                    <a:pt x="2826" y="18554"/>
                    <a:pt x="3080" y="18468"/>
                    <a:pt x="3263" y="18253"/>
                  </a:cubicBezTo>
                  <a:cubicBezTo>
                    <a:pt x="3668" y="17777"/>
                    <a:pt x="3572" y="16979"/>
                    <a:pt x="3120" y="16550"/>
                  </a:cubicBezTo>
                  <a:cubicBezTo>
                    <a:pt x="2836" y="16288"/>
                    <a:pt x="2453" y="16159"/>
                    <a:pt x="2068" y="16159"/>
                  </a:cubicBezTo>
                  <a:cubicBezTo>
                    <a:pt x="1824" y="16159"/>
                    <a:pt x="1579" y="16211"/>
                    <a:pt x="1358" y="16312"/>
                  </a:cubicBezTo>
                  <a:cubicBezTo>
                    <a:pt x="786" y="16574"/>
                    <a:pt x="370" y="17122"/>
                    <a:pt x="191" y="17717"/>
                  </a:cubicBezTo>
                  <a:cubicBezTo>
                    <a:pt x="0" y="18312"/>
                    <a:pt x="24" y="18967"/>
                    <a:pt x="167" y="19586"/>
                  </a:cubicBezTo>
                  <a:cubicBezTo>
                    <a:pt x="310" y="20265"/>
                    <a:pt x="596" y="20932"/>
                    <a:pt x="1120" y="21408"/>
                  </a:cubicBezTo>
                  <a:cubicBezTo>
                    <a:pt x="1616" y="21854"/>
                    <a:pt x="2283" y="22065"/>
                    <a:pt x="2958" y="22065"/>
                  </a:cubicBezTo>
                  <a:cubicBezTo>
                    <a:pt x="3400" y="22065"/>
                    <a:pt x="3846" y="21975"/>
                    <a:pt x="4251" y="21801"/>
                  </a:cubicBezTo>
                  <a:cubicBezTo>
                    <a:pt x="5263" y="21372"/>
                    <a:pt x="6049" y="20491"/>
                    <a:pt x="6597" y="19527"/>
                  </a:cubicBezTo>
                  <a:cubicBezTo>
                    <a:pt x="7763" y="17455"/>
                    <a:pt x="7918" y="14967"/>
                    <a:pt x="7501" y="12657"/>
                  </a:cubicBezTo>
                  <a:cubicBezTo>
                    <a:pt x="7132" y="10609"/>
                    <a:pt x="5977" y="8823"/>
                    <a:pt x="4858" y="7120"/>
                  </a:cubicBezTo>
                  <a:cubicBezTo>
                    <a:pt x="3560" y="5144"/>
                    <a:pt x="703" y="2537"/>
                    <a:pt x="2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8394873" y="500686"/>
              <a:ext cx="362352" cy="1030306"/>
            </a:xfrm>
            <a:custGeom>
              <a:avLst/>
              <a:gdLst/>
              <a:ahLst/>
              <a:cxnLst/>
              <a:rect l="l" t="t" r="r" b="b"/>
              <a:pathLst>
                <a:path w="11359" h="32298" extrusionOk="0">
                  <a:moveTo>
                    <a:pt x="4519" y="1"/>
                  </a:moveTo>
                  <a:cubicBezTo>
                    <a:pt x="3843" y="1"/>
                    <a:pt x="3176" y="210"/>
                    <a:pt x="2679" y="664"/>
                  </a:cubicBezTo>
                  <a:cubicBezTo>
                    <a:pt x="2167" y="1128"/>
                    <a:pt x="1870" y="1795"/>
                    <a:pt x="1727" y="2486"/>
                  </a:cubicBezTo>
                  <a:cubicBezTo>
                    <a:pt x="1596" y="3093"/>
                    <a:pt x="1572" y="3748"/>
                    <a:pt x="1751" y="4343"/>
                  </a:cubicBezTo>
                  <a:cubicBezTo>
                    <a:pt x="1941" y="4938"/>
                    <a:pt x="2346" y="5486"/>
                    <a:pt x="2917" y="5748"/>
                  </a:cubicBezTo>
                  <a:cubicBezTo>
                    <a:pt x="3139" y="5850"/>
                    <a:pt x="3385" y="5901"/>
                    <a:pt x="3631" y="5901"/>
                  </a:cubicBezTo>
                  <a:cubicBezTo>
                    <a:pt x="4018" y="5901"/>
                    <a:pt x="4402" y="5772"/>
                    <a:pt x="4680" y="5510"/>
                  </a:cubicBezTo>
                  <a:cubicBezTo>
                    <a:pt x="5144" y="5081"/>
                    <a:pt x="5239" y="4284"/>
                    <a:pt x="4834" y="3807"/>
                  </a:cubicBezTo>
                  <a:cubicBezTo>
                    <a:pt x="4652" y="3593"/>
                    <a:pt x="4400" y="3508"/>
                    <a:pt x="4141" y="3508"/>
                  </a:cubicBezTo>
                  <a:cubicBezTo>
                    <a:pt x="3441" y="3508"/>
                    <a:pt x="2692" y="4134"/>
                    <a:pt x="3155" y="4535"/>
                  </a:cubicBezTo>
                  <a:lnTo>
                    <a:pt x="3155" y="4535"/>
                  </a:lnTo>
                  <a:cubicBezTo>
                    <a:pt x="2580" y="4046"/>
                    <a:pt x="2311" y="3243"/>
                    <a:pt x="2465" y="2510"/>
                  </a:cubicBezTo>
                  <a:cubicBezTo>
                    <a:pt x="2632" y="1783"/>
                    <a:pt x="3227" y="1152"/>
                    <a:pt x="3953" y="950"/>
                  </a:cubicBezTo>
                  <a:cubicBezTo>
                    <a:pt x="4133" y="900"/>
                    <a:pt x="4316" y="876"/>
                    <a:pt x="4498" y="876"/>
                  </a:cubicBezTo>
                  <a:cubicBezTo>
                    <a:pt x="5401" y="876"/>
                    <a:pt x="6294" y="1453"/>
                    <a:pt x="6799" y="2236"/>
                  </a:cubicBezTo>
                  <a:cubicBezTo>
                    <a:pt x="7406" y="3164"/>
                    <a:pt x="7549" y="4319"/>
                    <a:pt x="7549" y="5439"/>
                  </a:cubicBezTo>
                  <a:cubicBezTo>
                    <a:pt x="7561" y="8070"/>
                    <a:pt x="6858" y="10677"/>
                    <a:pt x="5823" y="13106"/>
                  </a:cubicBezTo>
                  <a:cubicBezTo>
                    <a:pt x="4930" y="15214"/>
                    <a:pt x="3787" y="17202"/>
                    <a:pt x="2620" y="19154"/>
                  </a:cubicBezTo>
                  <a:cubicBezTo>
                    <a:pt x="762" y="22262"/>
                    <a:pt x="0" y="27227"/>
                    <a:pt x="2441" y="30239"/>
                  </a:cubicBezTo>
                  <a:cubicBezTo>
                    <a:pt x="3500" y="31535"/>
                    <a:pt x="5172" y="32297"/>
                    <a:pt x="6835" y="32297"/>
                  </a:cubicBezTo>
                  <a:cubicBezTo>
                    <a:pt x="7098" y="32297"/>
                    <a:pt x="7361" y="32278"/>
                    <a:pt x="7620" y="32239"/>
                  </a:cubicBezTo>
                  <a:cubicBezTo>
                    <a:pt x="8621" y="32085"/>
                    <a:pt x="9585" y="31656"/>
                    <a:pt x="10276" y="30918"/>
                  </a:cubicBezTo>
                  <a:cubicBezTo>
                    <a:pt x="10966" y="30192"/>
                    <a:pt x="11359" y="29156"/>
                    <a:pt x="11204" y="28168"/>
                  </a:cubicBezTo>
                  <a:cubicBezTo>
                    <a:pt x="11097" y="27394"/>
                    <a:pt x="10549" y="26667"/>
                    <a:pt x="9871" y="26346"/>
                  </a:cubicBezTo>
                  <a:cubicBezTo>
                    <a:pt x="9632" y="26239"/>
                    <a:pt x="9381" y="26177"/>
                    <a:pt x="9127" y="26177"/>
                  </a:cubicBezTo>
                  <a:cubicBezTo>
                    <a:pt x="9014" y="26177"/>
                    <a:pt x="8901" y="26189"/>
                    <a:pt x="8787" y="26215"/>
                  </a:cubicBezTo>
                  <a:cubicBezTo>
                    <a:pt x="8192" y="26346"/>
                    <a:pt x="7680" y="26858"/>
                    <a:pt x="7656" y="27453"/>
                  </a:cubicBezTo>
                  <a:cubicBezTo>
                    <a:pt x="7622" y="28032"/>
                    <a:pt x="8118" y="28600"/>
                    <a:pt x="8681" y="28600"/>
                  </a:cubicBezTo>
                  <a:cubicBezTo>
                    <a:pt x="8708" y="28600"/>
                    <a:pt x="8736" y="28599"/>
                    <a:pt x="8763" y="28596"/>
                  </a:cubicBezTo>
                  <a:cubicBezTo>
                    <a:pt x="9371" y="28525"/>
                    <a:pt x="9752" y="27703"/>
                    <a:pt x="9371" y="27251"/>
                  </a:cubicBezTo>
                  <a:lnTo>
                    <a:pt x="9371" y="27251"/>
                  </a:lnTo>
                  <a:cubicBezTo>
                    <a:pt x="9895" y="27406"/>
                    <a:pt x="10180" y="28037"/>
                    <a:pt x="10085" y="28584"/>
                  </a:cubicBezTo>
                  <a:cubicBezTo>
                    <a:pt x="10002" y="29120"/>
                    <a:pt x="9633" y="29584"/>
                    <a:pt x="9192" y="29930"/>
                  </a:cubicBezTo>
                  <a:cubicBezTo>
                    <a:pt x="8431" y="30532"/>
                    <a:pt x="7460" y="30844"/>
                    <a:pt x="6491" y="30844"/>
                  </a:cubicBezTo>
                  <a:cubicBezTo>
                    <a:pt x="5929" y="30844"/>
                    <a:pt x="5367" y="30739"/>
                    <a:pt x="4846" y="30525"/>
                  </a:cubicBezTo>
                  <a:cubicBezTo>
                    <a:pt x="2620" y="29632"/>
                    <a:pt x="1596" y="27215"/>
                    <a:pt x="2013" y="24953"/>
                  </a:cubicBezTo>
                  <a:cubicBezTo>
                    <a:pt x="2441" y="22583"/>
                    <a:pt x="3906" y="20548"/>
                    <a:pt x="5072" y="18500"/>
                  </a:cubicBezTo>
                  <a:cubicBezTo>
                    <a:pt x="6477" y="16023"/>
                    <a:pt x="7954" y="13559"/>
                    <a:pt x="8740" y="10820"/>
                  </a:cubicBezTo>
                  <a:cubicBezTo>
                    <a:pt x="9525" y="8094"/>
                    <a:pt x="9549" y="5010"/>
                    <a:pt x="8156" y="2533"/>
                  </a:cubicBezTo>
                  <a:cubicBezTo>
                    <a:pt x="7620" y="1569"/>
                    <a:pt x="6835" y="688"/>
                    <a:pt x="5811" y="259"/>
                  </a:cubicBezTo>
                  <a:cubicBezTo>
                    <a:pt x="5406" y="90"/>
                    <a:pt x="4961" y="1"/>
                    <a:pt x="4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8435132" y="760486"/>
              <a:ext cx="252616" cy="704097"/>
            </a:xfrm>
            <a:custGeom>
              <a:avLst/>
              <a:gdLst/>
              <a:ahLst/>
              <a:cxnLst/>
              <a:rect l="l" t="t" r="r" b="b"/>
              <a:pathLst>
                <a:path w="7919" h="22072" extrusionOk="0">
                  <a:moveTo>
                    <a:pt x="2960" y="0"/>
                  </a:moveTo>
                  <a:cubicBezTo>
                    <a:pt x="2284" y="0"/>
                    <a:pt x="1617" y="210"/>
                    <a:pt x="1120" y="664"/>
                  </a:cubicBezTo>
                  <a:cubicBezTo>
                    <a:pt x="596" y="1128"/>
                    <a:pt x="310" y="1807"/>
                    <a:pt x="167" y="2486"/>
                  </a:cubicBezTo>
                  <a:cubicBezTo>
                    <a:pt x="24" y="3105"/>
                    <a:pt x="0" y="3748"/>
                    <a:pt x="191" y="4343"/>
                  </a:cubicBezTo>
                  <a:cubicBezTo>
                    <a:pt x="370" y="4950"/>
                    <a:pt x="786" y="5498"/>
                    <a:pt x="1358" y="5760"/>
                  </a:cubicBezTo>
                  <a:cubicBezTo>
                    <a:pt x="1579" y="5857"/>
                    <a:pt x="1823" y="5907"/>
                    <a:pt x="2066" y="5907"/>
                  </a:cubicBezTo>
                  <a:cubicBezTo>
                    <a:pt x="2452" y="5907"/>
                    <a:pt x="2835" y="5780"/>
                    <a:pt x="3120" y="5510"/>
                  </a:cubicBezTo>
                  <a:cubicBezTo>
                    <a:pt x="3572" y="5081"/>
                    <a:pt x="3668" y="4295"/>
                    <a:pt x="3263" y="3819"/>
                  </a:cubicBezTo>
                  <a:cubicBezTo>
                    <a:pt x="3079" y="3600"/>
                    <a:pt x="2825" y="3513"/>
                    <a:pt x="2565" y="3513"/>
                  </a:cubicBezTo>
                  <a:cubicBezTo>
                    <a:pt x="1863" y="3513"/>
                    <a:pt x="1118" y="4149"/>
                    <a:pt x="1596" y="4557"/>
                  </a:cubicBezTo>
                  <a:cubicBezTo>
                    <a:pt x="1024" y="4069"/>
                    <a:pt x="739" y="3260"/>
                    <a:pt x="905" y="2521"/>
                  </a:cubicBezTo>
                  <a:cubicBezTo>
                    <a:pt x="1072" y="1783"/>
                    <a:pt x="1655" y="1152"/>
                    <a:pt x="2382" y="962"/>
                  </a:cubicBezTo>
                  <a:cubicBezTo>
                    <a:pt x="2562" y="912"/>
                    <a:pt x="2745" y="888"/>
                    <a:pt x="2927" y="888"/>
                  </a:cubicBezTo>
                  <a:cubicBezTo>
                    <a:pt x="3830" y="888"/>
                    <a:pt x="4722" y="1463"/>
                    <a:pt x="5227" y="2236"/>
                  </a:cubicBezTo>
                  <a:cubicBezTo>
                    <a:pt x="5835" y="3164"/>
                    <a:pt x="5989" y="4331"/>
                    <a:pt x="5989" y="5438"/>
                  </a:cubicBezTo>
                  <a:cubicBezTo>
                    <a:pt x="6001" y="7712"/>
                    <a:pt x="5489" y="9975"/>
                    <a:pt x="4680" y="12094"/>
                  </a:cubicBezTo>
                  <a:cubicBezTo>
                    <a:pt x="3846" y="14297"/>
                    <a:pt x="2656" y="16309"/>
                    <a:pt x="1524" y="18357"/>
                  </a:cubicBezTo>
                  <a:cubicBezTo>
                    <a:pt x="1251" y="18869"/>
                    <a:pt x="965" y="19404"/>
                    <a:pt x="989" y="19976"/>
                  </a:cubicBezTo>
                  <a:cubicBezTo>
                    <a:pt x="1013" y="20845"/>
                    <a:pt x="1715" y="21524"/>
                    <a:pt x="2394" y="22071"/>
                  </a:cubicBezTo>
                  <a:cubicBezTo>
                    <a:pt x="703" y="19523"/>
                    <a:pt x="3560" y="16928"/>
                    <a:pt x="4858" y="14951"/>
                  </a:cubicBezTo>
                  <a:cubicBezTo>
                    <a:pt x="5977" y="13237"/>
                    <a:pt x="7132" y="11463"/>
                    <a:pt x="7501" y="9415"/>
                  </a:cubicBezTo>
                  <a:cubicBezTo>
                    <a:pt x="7918" y="7105"/>
                    <a:pt x="7763" y="4617"/>
                    <a:pt x="6597" y="2533"/>
                  </a:cubicBezTo>
                  <a:cubicBezTo>
                    <a:pt x="6049" y="1569"/>
                    <a:pt x="5263" y="700"/>
                    <a:pt x="4251" y="259"/>
                  </a:cubicBezTo>
                  <a:cubicBezTo>
                    <a:pt x="3847" y="90"/>
                    <a:pt x="3401" y="0"/>
                    <a:pt x="29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8708586" y="1547001"/>
              <a:ext cx="119306" cy="118126"/>
            </a:xfrm>
            <a:custGeom>
              <a:avLst/>
              <a:gdLst/>
              <a:ahLst/>
              <a:cxnLst/>
              <a:rect l="l" t="t" r="r" b="b"/>
              <a:pathLst>
                <a:path w="3740" h="3703" extrusionOk="0">
                  <a:moveTo>
                    <a:pt x="3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49" y="0"/>
                    <a:pt x="953" y="441"/>
                    <a:pt x="1204" y="1012"/>
                  </a:cubicBezTo>
                  <a:cubicBezTo>
                    <a:pt x="1465" y="1619"/>
                    <a:pt x="1715" y="2727"/>
                    <a:pt x="3466" y="3703"/>
                  </a:cubicBezTo>
                  <a:cubicBezTo>
                    <a:pt x="3466" y="3703"/>
                    <a:pt x="3740" y="2215"/>
                    <a:pt x="2787" y="1107"/>
                  </a:cubicBezTo>
                  <a:cubicBezTo>
                    <a:pt x="1854" y="11"/>
                    <a:pt x="77" y="0"/>
                    <a:pt x="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8708586" y="1415952"/>
              <a:ext cx="119306" cy="117775"/>
            </a:xfrm>
            <a:custGeom>
              <a:avLst/>
              <a:gdLst/>
              <a:ahLst/>
              <a:cxnLst/>
              <a:rect l="l" t="t" r="r" b="b"/>
              <a:pathLst>
                <a:path w="3740" h="3692" extrusionOk="0">
                  <a:moveTo>
                    <a:pt x="3466" y="0"/>
                  </a:moveTo>
                  <a:cubicBezTo>
                    <a:pt x="1715" y="965"/>
                    <a:pt x="1465" y="2072"/>
                    <a:pt x="1204" y="2679"/>
                  </a:cubicBezTo>
                  <a:cubicBezTo>
                    <a:pt x="953" y="3251"/>
                    <a:pt x="49" y="3691"/>
                    <a:pt x="1" y="3691"/>
                  </a:cubicBezTo>
                  <a:cubicBezTo>
                    <a:pt x="1" y="3691"/>
                    <a:pt x="2" y="3691"/>
                    <a:pt x="3" y="3691"/>
                  </a:cubicBezTo>
                  <a:cubicBezTo>
                    <a:pt x="78" y="3691"/>
                    <a:pt x="1855" y="3680"/>
                    <a:pt x="2787" y="2596"/>
                  </a:cubicBezTo>
                  <a:cubicBezTo>
                    <a:pt x="3739" y="1477"/>
                    <a:pt x="3466" y="1"/>
                    <a:pt x="3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8760265" y="1484252"/>
              <a:ext cx="121571" cy="109736"/>
            </a:xfrm>
            <a:custGeom>
              <a:avLst/>
              <a:gdLst/>
              <a:ahLst/>
              <a:cxnLst/>
              <a:rect l="l" t="t" r="r" b="b"/>
              <a:pathLst>
                <a:path w="3811" h="3440" extrusionOk="0">
                  <a:moveTo>
                    <a:pt x="2232" y="1"/>
                  </a:moveTo>
                  <a:cubicBezTo>
                    <a:pt x="2065" y="1"/>
                    <a:pt x="1899" y="51"/>
                    <a:pt x="1762" y="157"/>
                  </a:cubicBezTo>
                  <a:cubicBezTo>
                    <a:pt x="1441" y="407"/>
                    <a:pt x="1238" y="788"/>
                    <a:pt x="1024" y="1134"/>
                  </a:cubicBezTo>
                  <a:cubicBezTo>
                    <a:pt x="786" y="1515"/>
                    <a:pt x="0" y="1717"/>
                    <a:pt x="0" y="1717"/>
                  </a:cubicBezTo>
                  <a:cubicBezTo>
                    <a:pt x="0" y="1717"/>
                    <a:pt x="786" y="1919"/>
                    <a:pt x="1024" y="2300"/>
                  </a:cubicBezTo>
                  <a:cubicBezTo>
                    <a:pt x="1238" y="2646"/>
                    <a:pt x="1441" y="3039"/>
                    <a:pt x="1762" y="3289"/>
                  </a:cubicBezTo>
                  <a:cubicBezTo>
                    <a:pt x="1899" y="3390"/>
                    <a:pt x="2065" y="3439"/>
                    <a:pt x="2231" y="3439"/>
                  </a:cubicBezTo>
                  <a:cubicBezTo>
                    <a:pt x="2457" y="3439"/>
                    <a:pt x="2683" y="3348"/>
                    <a:pt x="2834" y="3170"/>
                  </a:cubicBezTo>
                  <a:cubicBezTo>
                    <a:pt x="3060" y="2908"/>
                    <a:pt x="3072" y="2550"/>
                    <a:pt x="2989" y="2217"/>
                  </a:cubicBezTo>
                  <a:lnTo>
                    <a:pt x="2989" y="2217"/>
                  </a:lnTo>
                  <a:cubicBezTo>
                    <a:pt x="3060" y="2253"/>
                    <a:pt x="3143" y="2288"/>
                    <a:pt x="3239" y="2288"/>
                  </a:cubicBezTo>
                  <a:cubicBezTo>
                    <a:pt x="3560" y="2288"/>
                    <a:pt x="3810" y="2038"/>
                    <a:pt x="3810" y="1717"/>
                  </a:cubicBezTo>
                  <a:cubicBezTo>
                    <a:pt x="3810" y="1407"/>
                    <a:pt x="3560" y="1157"/>
                    <a:pt x="3239" y="1157"/>
                  </a:cubicBezTo>
                  <a:cubicBezTo>
                    <a:pt x="3143" y="1157"/>
                    <a:pt x="3060" y="1181"/>
                    <a:pt x="2989" y="1217"/>
                  </a:cubicBezTo>
                  <a:cubicBezTo>
                    <a:pt x="3072" y="884"/>
                    <a:pt x="3060" y="526"/>
                    <a:pt x="2834" y="264"/>
                  </a:cubicBezTo>
                  <a:cubicBezTo>
                    <a:pt x="2683" y="93"/>
                    <a:pt x="2458" y="1"/>
                    <a:pt x="22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8389928" y="3626933"/>
              <a:ext cx="362384" cy="1030274"/>
            </a:xfrm>
            <a:custGeom>
              <a:avLst/>
              <a:gdLst/>
              <a:ahLst/>
              <a:cxnLst/>
              <a:rect l="l" t="t" r="r" b="b"/>
              <a:pathLst>
                <a:path w="11360" h="32297" extrusionOk="0">
                  <a:moveTo>
                    <a:pt x="6844" y="0"/>
                  </a:moveTo>
                  <a:cubicBezTo>
                    <a:pt x="5175" y="0"/>
                    <a:pt x="3512" y="763"/>
                    <a:pt x="2453" y="2058"/>
                  </a:cubicBezTo>
                  <a:cubicBezTo>
                    <a:pt x="1" y="5071"/>
                    <a:pt x="775" y="10035"/>
                    <a:pt x="2620" y="13131"/>
                  </a:cubicBezTo>
                  <a:cubicBezTo>
                    <a:pt x="3799" y="15096"/>
                    <a:pt x="4930" y="17084"/>
                    <a:pt x="5835" y="19191"/>
                  </a:cubicBezTo>
                  <a:cubicBezTo>
                    <a:pt x="6871" y="21620"/>
                    <a:pt x="7573" y="24216"/>
                    <a:pt x="7561" y="26859"/>
                  </a:cubicBezTo>
                  <a:cubicBezTo>
                    <a:pt x="7561" y="27966"/>
                    <a:pt x="7406" y="29133"/>
                    <a:pt x="6799" y="30062"/>
                  </a:cubicBezTo>
                  <a:cubicBezTo>
                    <a:pt x="6294" y="30834"/>
                    <a:pt x="5401" y="31409"/>
                    <a:pt x="4499" y="31409"/>
                  </a:cubicBezTo>
                  <a:cubicBezTo>
                    <a:pt x="4316" y="31409"/>
                    <a:pt x="4134" y="31386"/>
                    <a:pt x="3954" y="31336"/>
                  </a:cubicBezTo>
                  <a:cubicBezTo>
                    <a:pt x="3227" y="31133"/>
                    <a:pt x="2644" y="30514"/>
                    <a:pt x="2477" y="29776"/>
                  </a:cubicBezTo>
                  <a:cubicBezTo>
                    <a:pt x="2310" y="29038"/>
                    <a:pt x="2596" y="28228"/>
                    <a:pt x="3168" y="27740"/>
                  </a:cubicBezTo>
                  <a:lnTo>
                    <a:pt x="3168" y="27740"/>
                  </a:lnTo>
                  <a:cubicBezTo>
                    <a:pt x="2690" y="28148"/>
                    <a:pt x="3435" y="28785"/>
                    <a:pt x="4137" y="28785"/>
                  </a:cubicBezTo>
                  <a:cubicBezTo>
                    <a:pt x="4397" y="28785"/>
                    <a:pt x="4651" y="28697"/>
                    <a:pt x="4835" y="28478"/>
                  </a:cubicBezTo>
                  <a:cubicBezTo>
                    <a:pt x="5239" y="28002"/>
                    <a:pt x="5144" y="27216"/>
                    <a:pt x="4692" y="26788"/>
                  </a:cubicBezTo>
                  <a:cubicBezTo>
                    <a:pt x="4407" y="26517"/>
                    <a:pt x="4023" y="26390"/>
                    <a:pt x="3638" y="26390"/>
                  </a:cubicBezTo>
                  <a:cubicBezTo>
                    <a:pt x="3395" y="26390"/>
                    <a:pt x="3151" y="26441"/>
                    <a:pt x="2930" y="26537"/>
                  </a:cubicBezTo>
                  <a:cubicBezTo>
                    <a:pt x="2358" y="26799"/>
                    <a:pt x="1941" y="27347"/>
                    <a:pt x="1763" y="27954"/>
                  </a:cubicBezTo>
                  <a:cubicBezTo>
                    <a:pt x="1572" y="28550"/>
                    <a:pt x="1596" y="29193"/>
                    <a:pt x="1739" y="29812"/>
                  </a:cubicBezTo>
                  <a:cubicBezTo>
                    <a:pt x="1882" y="30490"/>
                    <a:pt x="2168" y="31169"/>
                    <a:pt x="2691" y="31633"/>
                  </a:cubicBezTo>
                  <a:cubicBezTo>
                    <a:pt x="3188" y="32087"/>
                    <a:pt x="3855" y="32297"/>
                    <a:pt x="4532" y="32297"/>
                  </a:cubicBezTo>
                  <a:cubicBezTo>
                    <a:pt x="4973" y="32297"/>
                    <a:pt x="5418" y="32207"/>
                    <a:pt x="5823" y="32038"/>
                  </a:cubicBezTo>
                  <a:cubicBezTo>
                    <a:pt x="6835" y="31598"/>
                    <a:pt x="7621" y="30728"/>
                    <a:pt x="8168" y="29764"/>
                  </a:cubicBezTo>
                  <a:cubicBezTo>
                    <a:pt x="9561" y="27276"/>
                    <a:pt x="9526" y="24204"/>
                    <a:pt x="8740" y="21477"/>
                  </a:cubicBezTo>
                  <a:cubicBezTo>
                    <a:pt x="7954" y="18739"/>
                    <a:pt x="6490" y="16262"/>
                    <a:pt x="5085" y="13798"/>
                  </a:cubicBezTo>
                  <a:cubicBezTo>
                    <a:pt x="3906" y="11750"/>
                    <a:pt x="2453" y="9714"/>
                    <a:pt x="2013" y="7345"/>
                  </a:cubicBezTo>
                  <a:cubicBezTo>
                    <a:pt x="1608" y="5082"/>
                    <a:pt x="2620" y="2666"/>
                    <a:pt x="4846" y="1761"/>
                  </a:cubicBezTo>
                  <a:cubicBezTo>
                    <a:pt x="5367" y="1553"/>
                    <a:pt x="5927" y="1450"/>
                    <a:pt x="6486" y="1450"/>
                  </a:cubicBezTo>
                  <a:cubicBezTo>
                    <a:pt x="7463" y="1450"/>
                    <a:pt x="8440" y="1762"/>
                    <a:pt x="9204" y="2368"/>
                  </a:cubicBezTo>
                  <a:cubicBezTo>
                    <a:pt x="9633" y="2713"/>
                    <a:pt x="10014" y="3166"/>
                    <a:pt x="10097" y="3713"/>
                  </a:cubicBezTo>
                  <a:cubicBezTo>
                    <a:pt x="10180" y="4261"/>
                    <a:pt x="9907" y="4880"/>
                    <a:pt x="9371" y="5047"/>
                  </a:cubicBezTo>
                  <a:cubicBezTo>
                    <a:pt x="9764" y="4594"/>
                    <a:pt x="9371" y="3773"/>
                    <a:pt x="8776" y="3701"/>
                  </a:cubicBezTo>
                  <a:cubicBezTo>
                    <a:pt x="8748" y="3699"/>
                    <a:pt x="8720" y="3697"/>
                    <a:pt x="8693" y="3697"/>
                  </a:cubicBezTo>
                  <a:cubicBezTo>
                    <a:pt x="8130" y="3697"/>
                    <a:pt x="7634" y="4265"/>
                    <a:pt x="7656" y="4832"/>
                  </a:cubicBezTo>
                  <a:cubicBezTo>
                    <a:pt x="7692" y="5440"/>
                    <a:pt x="8204" y="5952"/>
                    <a:pt x="8787" y="6083"/>
                  </a:cubicBezTo>
                  <a:cubicBezTo>
                    <a:pt x="8905" y="6108"/>
                    <a:pt x="9021" y="6120"/>
                    <a:pt x="9135" y="6120"/>
                  </a:cubicBezTo>
                  <a:cubicBezTo>
                    <a:pt x="9392" y="6120"/>
                    <a:pt x="9640" y="6059"/>
                    <a:pt x="9871" y="5952"/>
                  </a:cubicBezTo>
                  <a:cubicBezTo>
                    <a:pt x="10561" y="5630"/>
                    <a:pt x="11097" y="4904"/>
                    <a:pt x="11216" y="4130"/>
                  </a:cubicBezTo>
                  <a:cubicBezTo>
                    <a:pt x="11359" y="3130"/>
                    <a:pt x="10978" y="2094"/>
                    <a:pt x="10288" y="1368"/>
                  </a:cubicBezTo>
                  <a:cubicBezTo>
                    <a:pt x="9585" y="641"/>
                    <a:pt x="8621" y="213"/>
                    <a:pt x="7633" y="58"/>
                  </a:cubicBezTo>
                  <a:cubicBezTo>
                    <a:pt x="7371" y="19"/>
                    <a:pt x="7107" y="0"/>
                    <a:pt x="6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8430570" y="3693350"/>
              <a:ext cx="252616" cy="704001"/>
            </a:xfrm>
            <a:custGeom>
              <a:avLst/>
              <a:gdLst/>
              <a:ahLst/>
              <a:cxnLst/>
              <a:rect l="l" t="t" r="r" b="b"/>
              <a:pathLst>
                <a:path w="7919" h="22069" extrusionOk="0">
                  <a:moveTo>
                    <a:pt x="2382" y="0"/>
                  </a:moveTo>
                  <a:cubicBezTo>
                    <a:pt x="1703" y="536"/>
                    <a:pt x="1013" y="1226"/>
                    <a:pt x="977" y="2096"/>
                  </a:cubicBezTo>
                  <a:cubicBezTo>
                    <a:pt x="965" y="2667"/>
                    <a:pt x="1251" y="3203"/>
                    <a:pt x="1525" y="3703"/>
                  </a:cubicBezTo>
                  <a:cubicBezTo>
                    <a:pt x="2644" y="5763"/>
                    <a:pt x="3846" y="7775"/>
                    <a:pt x="4668" y="9978"/>
                  </a:cubicBezTo>
                  <a:cubicBezTo>
                    <a:pt x="5477" y="12097"/>
                    <a:pt x="5989" y="14347"/>
                    <a:pt x="5978" y="16633"/>
                  </a:cubicBezTo>
                  <a:cubicBezTo>
                    <a:pt x="5978" y="17740"/>
                    <a:pt x="5835" y="18895"/>
                    <a:pt x="5227" y="19836"/>
                  </a:cubicBezTo>
                  <a:cubicBezTo>
                    <a:pt x="4722" y="20608"/>
                    <a:pt x="3830" y="21183"/>
                    <a:pt x="2927" y="21183"/>
                  </a:cubicBezTo>
                  <a:cubicBezTo>
                    <a:pt x="2745" y="21183"/>
                    <a:pt x="2562" y="21160"/>
                    <a:pt x="2382" y="21110"/>
                  </a:cubicBezTo>
                  <a:cubicBezTo>
                    <a:pt x="1656" y="20907"/>
                    <a:pt x="1060" y="20288"/>
                    <a:pt x="894" y="19550"/>
                  </a:cubicBezTo>
                  <a:cubicBezTo>
                    <a:pt x="739" y="18812"/>
                    <a:pt x="1013" y="18002"/>
                    <a:pt x="1596" y="17514"/>
                  </a:cubicBezTo>
                  <a:lnTo>
                    <a:pt x="1596" y="17514"/>
                  </a:lnTo>
                  <a:cubicBezTo>
                    <a:pt x="1109" y="17923"/>
                    <a:pt x="1860" y="18554"/>
                    <a:pt x="2565" y="18554"/>
                  </a:cubicBezTo>
                  <a:cubicBezTo>
                    <a:pt x="2826" y="18554"/>
                    <a:pt x="3080" y="18468"/>
                    <a:pt x="3263" y="18252"/>
                  </a:cubicBezTo>
                  <a:cubicBezTo>
                    <a:pt x="3668" y="17776"/>
                    <a:pt x="3572" y="16978"/>
                    <a:pt x="3108" y="16550"/>
                  </a:cubicBezTo>
                  <a:cubicBezTo>
                    <a:pt x="2831" y="16287"/>
                    <a:pt x="2447" y="16159"/>
                    <a:pt x="2059" y="16159"/>
                  </a:cubicBezTo>
                  <a:cubicBezTo>
                    <a:pt x="1814" y="16159"/>
                    <a:pt x="1567" y="16210"/>
                    <a:pt x="1346" y="16312"/>
                  </a:cubicBezTo>
                  <a:cubicBezTo>
                    <a:pt x="775" y="16574"/>
                    <a:pt x="370" y="17121"/>
                    <a:pt x="179" y="17717"/>
                  </a:cubicBezTo>
                  <a:cubicBezTo>
                    <a:pt x="1" y="18324"/>
                    <a:pt x="24" y="18967"/>
                    <a:pt x="155" y="19586"/>
                  </a:cubicBezTo>
                  <a:cubicBezTo>
                    <a:pt x="298" y="20264"/>
                    <a:pt x="596" y="20943"/>
                    <a:pt x="1108" y="21407"/>
                  </a:cubicBezTo>
                  <a:cubicBezTo>
                    <a:pt x="1602" y="21858"/>
                    <a:pt x="2264" y="22068"/>
                    <a:pt x="2935" y="22068"/>
                  </a:cubicBezTo>
                  <a:cubicBezTo>
                    <a:pt x="3381" y="22068"/>
                    <a:pt x="3831" y="21976"/>
                    <a:pt x="4239" y="21800"/>
                  </a:cubicBezTo>
                  <a:cubicBezTo>
                    <a:pt x="5263" y="21372"/>
                    <a:pt x="6049" y="20503"/>
                    <a:pt x="6585" y="19526"/>
                  </a:cubicBezTo>
                  <a:cubicBezTo>
                    <a:pt x="7752" y="17455"/>
                    <a:pt x="7918" y="14966"/>
                    <a:pt x="7502" y="12656"/>
                  </a:cubicBezTo>
                  <a:cubicBezTo>
                    <a:pt x="7132" y="10609"/>
                    <a:pt x="5978" y="8823"/>
                    <a:pt x="4858" y="7120"/>
                  </a:cubicBezTo>
                  <a:cubicBezTo>
                    <a:pt x="3561" y="5144"/>
                    <a:pt x="691" y="2536"/>
                    <a:pt x="2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8389928" y="2580012"/>
              <a:ext cx="362384" cy="1030498"/>
            </a:xfrm>
            <a:custGeom>
              <a:avLst/>
              <a:gdLst/>
              <a:ahLst/>
              <a:cxnLst/>
              <a:rect l="l" t="t" r="r" b="b"/>
              <a:pathLst>
                <a:path w="11360" h="32304" extrusionOk="0">
                  <a:moveTo>
                    <a:pt x="4530" y="0"/>
                  </a:moveTo>
                  <a:cubicBezTo>
                    <a:pt x="3854" y="0"/>
                    <a:pt x="3188" y="212"/>
                    <a:pt x="2691" y="658"/>
                  </a:cubicBezTo>
                  <a:cubicBezTo>
                    <a:pt x="2168" y="1134"/>
                    <a:pt x="1882" y="1801"/>
                    <a:pt x="1739" y="2479"/>
                  </a:cubicBezTo>
                  <a:cubicBezTo>
                    <a:pt x="1596" y="3099"/>
                    <a:pt x="1572" y="3753"/>
                    <a:pt x="1763" y="4349"/>
                  </a:cubicBezTo>
                  <a:cubicBezTo>
                    <a:pt x="1941" y="4944"/>
                    <a:pt x="2358" y="5492"/>
                    <a:pt x="2930" y="5754"/>
                  </a:cubicBezTo>
                  <a:cubicBezTo>
                    <a:pt x="3151" y="5855"/>
                    <a:pt x="3396" y="5907"/>
                    <a:pt x="3639" y="5907"/>
                  </a:cubicBezTo>
                  <a:cubicBezTo>
                    <a:pt x="4025" y="5907"/>
                    <a:pt x="4407" y="5778"/>
                    <a:pt x="4692" y="5516"/>
                  </a:cubicBezTo>
                  <a:cubicBezTo>
                    <a:pt x="5144" y="5087"/>
                    <a:pt x="5239" y="4289"/>
                    <a:pt x="4835" y="3813"/>
                  </a:cubicBezTo>
                  <a:cubicBezTo>
                    <a:pt x="4653" y="3599"/>
                    <a:pt x="4401" y="3514"/>
                    <a:pt x="4143" y="3514"/>
                  </a:cubicBezTo>
                  <a:cubicBezTo>
                    <a:pt x="3440" y="3514"/>
                    <a:pt x="2688" y="4150"/>
                    <a:pt x="3168" y="4551"/>
                  </a:cubicBezTo>
                  <a:cubicBezTo>
                    <a:pt x="2596" y="4075"/>
                    <a:pt x="2310" y="3253"/>
                    <a:pt x="2477" y="2515"/>
                  </a:cubicBezTo>
                  <a:cubicBezTo>
                    <a:pt x="2644" y="1789"/>
                    <a:pt x="3227" y="1158"/>
                    <a:pt x="3954" y="955"/>
                  </a:cubicBezTo>
                  <a:cubicBezTo>
                    <a:pt x="4130" y="908"/>
                    <a:pt x="4309" y="886"/>
                    <a:pt x="4488" y="886"/>
                  </a:cubicBezTo>
                  <a:cubicBezTo>
                    <a:pt x="5395" y="886"/>
                    <a:pt x="6292" y="1456"/>
                    <a:pt x="6799" y="2241"/>
                  </a:cubicBezTo>
                  <a:cubicBezTo>
                    <a:pt x="7406" y="3170"/>
                    <a:pt x="7561" y="4325"/>
                    <a:pt x="7561" y="5444"/>
                  </a:cubicBezTo>
                  <a:cubicBezTo>
                    <a:pt x="7573" y="8075"/>
                    <a:pt x="6871" y="10683"/>
                    <a:pt x="5835" y="13112"/>
                  </a:cubicBezTo>
                  <a:cubicBezTo>
                    <a:pt x="4930" y="15219"/>
                    <a:pt x="3799" y="17207"/>
                    <a:pt x="2620" y="19160"/>
                  </a:cubicBezTo>
                  <a:cubicBezTo>
                    <a:pt x="775" y="22268"/>
                    <a:pt x="1" y="27232"/>
                    <a:pt x="2453" y="30245"/>
                  </a:cubicBezTo>
                  <a:cubicBezTo>
                    <a:pt x="3512" y="31540"/>
                    <a:pt x="5175" y="32303"/>
                    <a:pt x="6844" y="32303"/>
                  </a:cubicBezTo>
                  <a:cubicBezTo>
                    <a:pt x="7107" y="32303"/>
                    <a:pt x="7371" y="32284"/>
                    <a:pt x="7633" y="32245"/>
                  </a:cubicBezTo>
                  <a:cubicBezTo>
                    <a:pt x="8621" y="32090"/>
                    <a:pt x="9585" y="31662"/>
                    <a:pt x="10288" y="30923"/>
                  </a:cubicBezTo>
                  <a:cubicBezTo>
                    <a:pt x="10978" y="30197"/>
                    <a:pt x="11359" y="29161"/>
                    <a:pt x="11216" y="28173"/>
                  </a:cubicBezTo>
                  <a:cubicBezTo>
                    <a:pt x="11097" y="27399"/>
                    <a:pt x="10561" y="26673"/>
                    <a:pt x="9871" y="26351"/>
                  </a:cubicBezTo>
                  <a:cubicBezTo>
                    <a:pt x="9640" y="26244"/>
                    <a:pt x="9392" y="26183"/>
                    <a:pt x="9135" y="26183"/>
                  </a:cubicBezTo>
                  <a:cubicBezTo>
                    <a:pt x="9021" y="26183"/>
                    <a:pt x="8905" y="26195"/>
                    <a:pt x="8787" y="26220"/>
                  </a:cubicBezTo>
                  <a:cubicBezTo>
                    <a:pt x="8204" y="26351"/>
                    <a:pt x="7692" y="26863"/>
                    <a:pt x="7656" y="27459"/>
                  </a:cubicBezTo>
                  <a:cubicBezTo>
                    <a:pt x="7634" y="28032"/>
                    <a:pt x="8122" y="28596"/>
                    <a:pt x="8678" y="28596"/>
                  </a:cubicBezTo>
                  <a:cubicBezTo>
                    <a:pt x="8710" y="28596"/>
                    <a:pt x="8743" y="28594"/>
                    <a:pt x="8776" y="28590"/>
                  </a:cubicBezTo>
                  <a:cubicBezTo>
                    <a:pt x="9371" y="28530"/>
                    <a:pt x="9764" y="27709"/>
                    <a:pt x="9371" y="27244"/>
                  </a:cubicBezTo>
                  <a:lnTo>
                    <a:pt x="9371" y="27244"/>
                  </a:lnTo>
                  <a:cubicBezTo>
                    <a:pt x="9907" y="27411"/>
                    <a:pt x="10180" y="28042"/>
                    <a:pt x="10097" y="28578"/>
                  </a:cubicBezTo>
                  <a:cubicBezTo>
                    <a:pt x="10014" y="29126"/>
                    <a:pt x="9633" y="29590"/>
                    <a:pt x="9204" y="29923"/>
                  </a:cubicBezTo>
                  <a:cubicBezTo>
                    <a:pt x="8442" y="30535"/>
                    <a:pt x="7469" y="30849"/>
                    <a:pt x="6496" y="30849"/>
                  </a:cubicBezTo>
                  <a:cubicBezTo>
                    <a:pt x="5933" y="30849"/>
                    <a:pt x="5370" y="30744"/>
                    <a:pt x="4846" y="30531"/>
                  </a:cubicBezTo>
                  <a:cubicBezTo>
                    <a:pt x="2620" y="29638"/>
                    <a:pt x="1608" y="27221"/>
                    <a:pt x="2013" y="24947"/>
                  </a:cubicBezTo>
                  <a:cubicBezTo>
                    <a:pt x="2453" y="22589"/>
                    <a:pt x="3906" y="20553"/>
                    <a:pt x="5085" y="18505"/>
                  </a:cubicBezTo>
                  <a:cubicBezTo>
                    <a:pt x="6490" y="16029"/>
                    <a:pt x="7954" y="13552"/>
                    <a:pt x="8740" y="10826"/>
                  </a:cubicBezTo>
                  <a:cubicBezTo>
                    <a:pt x="9526" y="8087"/>
                    <a:pt x="9561" y="5015"/>
                    <a:pt x="8168" y="2539"/>
                  </a:cubicBezTo>
                  <a:cubicBezTo>
                    <a:pt x="7621" y="1575"/>
                    <a:pt x="6835" y="694"/>
                    <a:pt x="5823" y="265"/>
                  </a:cubicBezTo>
                  <a:cubicBezTo>
                    <a:pt x="5418" y="91"/>
                    <a:pt x="4972" y="0"/>
                    <a:pt x="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8430570" y="2840004"/>
              <a:ext cx="252616" cy="704065"/>
            </a:xfrm>
            <a:custGeom>
              <a:avLst/>
              <a:gdLst/>
              <a:ahLst/>
              <a:cxnLst/>
              <a:rect l="l" t="t" r="r" b="b"/>
              <a:pathLst>
                <a:path w="7919" h="22071" extrusionOk="0">
                  <a:moveTo>
                    <a:pt x="2948" y="0"/>
                  </a:moveTo>
                  <a:cubicBezTo>
                    <a:pt x="2272" y="0"/>
                    <a:pt x="1605" y="210"/>
                    <a:pt x="1108" y="664"/>
                  </a:cubicBezTo>
                  <a:cubicBezTo>
                    <a:pt x="596" y="1128"/>
                    <a:pt x="298" y="1795"/>
                    <a:pt x="155" y="2485"/>
                  </a:cubicBezTo>
                  <a:cubicBezTo>
                    <a:pt x="24" y="3092"/>
                    <a:pt x="1" y="3747"/>
                    <a:pt x="179" y="4343"/>
                  </a:cubicBezTo>
                  <a:cubicBezTo>
                    <a:pt x="370" y="4950"/>
                    <a:pt x="775" y="5486"/>
                    <a:pt x="1346" y="5748"/>
                  </a:cubicBezTo>
                  <a:cubicBezTo>
                    <a:pt x="1567" y="5849"/>
                    <a:pt x="1814" y="5900"/>
                    <a:pt x="2059" y="5900"/>
                  </a:cubicBezTo>
                  <a:cubicBezTo>
                    <a:pt x="2447" y="5900"/>
                    <a:pt x="2831" y="5772"/>
                    <a:pt x="3108" y="5509"/>
                  </a:cubicBezTo>
                  <a:cubicBezTo>
                    <a:pt x="3572" y="5081"/>
                    <a:pt x="3668" y="4295"/>
                    <a:pt x="3263" y="3807"/>
                  </a:cubicBezTo>
                  <a:cubicBezTo>
                    <a:pt x="3081" y="3593"/>
                    <a:pt x="2829" y="3507"/>
                    <a:pt x="2570" y="3507"/>
                  </a:cubicBezTo>
                  <a:cubicBezTo>
                    <a:pt x="1864" y="3507"/>
                    <a:pt x="1108" y="4144"/>
                    <a:pt x="1596" y="4545"/>
                  </a:cubicBezTo>
                  <a:cubicBezTo>
                    <a:pt x="1013" y="4069"/>
                    <a:pt x="739" y="3247"/>
                    <a:pt x="894" y="2509"/>
                  </a:cubicBezTo>
                  <a:cubicBezTo>
                    <a:pt x="1060" y="1783"/>
                    <a:pt x="1656" y="1152"/>
                    <a:pt x="2382" y="949"/>
                  </a:cubicBezTo>
                  <a:cubicBezTo>
                    <a:pt x="2558" y="902"/>
                    <a:pt x="2738" y="880"/>
                    <a:pt x="2917" y="880"/>
                  </a:cubicBezTo>
                  <a:cubicBezTo>
                    <a:pt x="3823" y="880"/>
                    <a:pt x="4720" y="1450"/>
                    <a:pt x="5227" y="2235"/>
                  </a:cubicBezTo>
                  <a:cubicBezTo>
                    <a:pt x="5835" y="3164"/>
                    <a:pt x="5978" y="4319"/>
                    <a:pt x="5978" y="5438"/>
                  </a:cubicBezTo>
                  <a:cubicBezTo>
                    <a:pt x="5989" y="7712"/>
                    <a:pt x="5477" y="9962"/>
                    <a:pt x="4668" y="12094"/>
                  </a:cubicBezTo>
                  <a:cubicBezTo>
                    <a:pt x="3846" y="14284"/>
                    <a:pt x="2644" y="16308"/>
                    <a:pt x="1525" y="18356"/>
                  </a:cubicBezTo>
                  <a:cubicBezTo>
                    <a:pt x="1251" y="18856"/>
                    <a:pt x="965" y="19392"/>
                    <a:pt x="977" y="19975"/>
                  </a:cubicBezTo>
                  <a:cubicBezTo>
                    <a:pt x="1013" y="20845"/>
                    <a:pt x="1703" y="21523"/>
                    <a:pt x="2382" y="22071"/>
                  </a:cubicBezTo>
                  <a:cubicBezTo>
                    <a:pt x="691" y="19523"/>
                    <a:pt x="3561" y="16927"/>
                    <a:pt x="4858" y="14951"/>
                  </a:cubicBezTo>
                  <a:cubicBezTo>
                    <a:pt x="5978" y="13237"/>
                    <a:pt x="7132" y="11451"/>
                    <a:pt x="7502" y="9403"/>
                  </a:cubicBezTo>
                  <a:cubicBezTo>
                    <a:pt x="7918" y="7105"/>
                    <a:pt x="7752" y="4605"/>
                    <a:pt x="6585" y="2533"/>
                  </a:cubicBezTo>
                  <a:cubicBezTo>
                    <a:pt x="6049" y="1568"/>
                    <a:pt x="5263" y="687"/>
                    <a:pt x="4239" y="259"/>
                  </a:cubicBezTo>
                  <a:cubicBezTo>
                    <a:pt x="3835" y="89"/>
                    <a:pt x="3389" y="0"/>
                    <a:pt x="2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8704056" y="3626486"/>
              <a:ext cx="119274" cy="118158"/>
            </a:xfrm>
            <a:custGeom>
              <a:avLst/>
              <a:gdLst/>
              <a:ahLst/>
              <a:cxnLst/>
              <a:rect l="l" t="t" r="r" b="b"/>
              <a:pathLst>
                <a:path w="3739" h="3704" extrusionOk="0">
                  <a:moveTo>
                    <a:pt x="2" y="1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36" y="1"/>
                    <a:pt x="953" y="441"/>
                    <a:pt x="1203" y="1013"/>
                  </a:cubicBezTo>
                  <a:cubicBezTo>
                    <a:pt x="1465" y="1620"/>
                    <a:pt x="1715" y="2727"/>
                    <a:pt x="3453" y="3703"/>
                  </a:cubicBezTo>
                  <a:cubicBezTo>
                    <a:pt x="3453" y="3703"/>
                    <a:pt x="3739" y="2215"/>
                    <a:pt x="2786" y="1108"/>
                  </a:cubicBezTo>
                  <a:cubicBezTo>
                    <a:pt x="1854" y="12"/>
                    <a:pt x="76" y="1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8704056" y="3495438"/>
              <a:ext cx="119274" cy="117775"/>
            </a:xfrm>
            <a:custGeom>
              <a:avLst/>
              <a:gdLst/>
              <a:ahLst/>
              <a:cxnLst/>
              <a:rect l="l" t="t" r="r" b="b"/>
              <a:pathLst>
                <a:path w="3739" h="3692" extrusionOk="0">
                  <a:moveTo>
                    <a:pt x="3453" y="1"/>
                  </a:moveTo>
                  <a:lnTo>
                    <a:pt x="3453" y="1"/>
                  </a:lnTo>
                  <a:cubicBezTo>
                    <a:pt x="1715" y="965"/>
                    <a:pt x="1465" y="2073"/>
                    <a:pt x="1203" y="2680"/>
                  </a:cubicBezTo>
                  <a:cubicBezTo>
                    <a:pt x="953" y="3251"/>
                    <a:pt x="36" y="3692"/>
                    <a:pt x="0" y="3692"/>
                  </a:cubicBezTo>
                  <a:cubicBezTo>
                    <a:pt x="0" y="3692"/>
                    <a:pt x="1" y="3692"/>
                    <a:pt x="3" y="3692"/>
                  </a:cubicBezTo>
                  <a:cubicBezTo>
                    <a:pt x="77" y="3692"/>
                    <a:pt x="1854" y="3680"/>
                    <a:pt x="2786" y="2597"/>
                  </a:cubicBezTo>
                  <a:cubicBezTo>
                    <a:pt x="3739" y="1477"/>
                    <a:pt x="3453" y="1"/>
                    <a:pt x="3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8755321" y="3563769"/>
              <a:ext cx="121571" cy="109704"/>
            </a:xfrm>
            <a:custGeom>
              <a:avLst/>
              <a:gdLst/>
              <a:ahLst/>
              <a:cxnLst/>
              <a:rect l="l" t="t" r="r" b="b"/>
              <a:pathLst>
                <a:path w="3811" h="3439" extrusionOk="0">
                  <a:moveTo>
                    <a:pt x="2235" y="0"/>
                  </a:moveTo>
                  <a:cubicBezTo>
                    <a:pt x="2070" y="0"/>
                    <a:pt x="1906" y="51"/>
                    <a:pt x="1774" y="157"/>
                  </a:cubicBezTo>
                  <a:cubicBezTo>
                    <a:pt x="1441" y="407"/>
                    <a:pt x="1239" y="788"/>
                    <a:pt x="1036" y="1133"/>
                  </a:cubicBezTo>
                  <a:cubicBezTo>
                    <a:pt x="798" y="1514"/>
                    <a:pt x="0" y="1717"/>
                    <a:pt x="0" y="1717"/>
                  </a:cubicBezTo>
                  <a:cubicBezTo>
                    <a:pt x="0" y="1717"/>
                    <a:pt x="798" y="1919"/>
                    <a:pt x="1036" y="2300"/>
                  </a:cubicBezTo>
                  <a:cubicBezTo>
                    <a:pt x="1239" y="2645"/>
                    <a:pt x="1441" y="3038"/>
                    <a:pt x="1774" y="3288"/>
                  </a:cubicBezTo>
                  <a:cubicBezTo>
                    <a:pt x="1906" y="3389"/>
                    <a:pt x="2069" y="3439"/>
                    <a:pt x="2235" y="3439"/>
                  </a:cubicBezTo>
                  <a:cubicBezTo>
                    <a:pt x="2460" y="3439"/>
                    <a:pt x="2688" y="3347"/>
                    <a:pt x="2846" y="3169"/>
                  </a:cubicBezTo>
                  <a:cubicBezTo>
                    <a:pt x="3072" y="2907"/>
                    <a:pt x="3072" y="2550"/>
                    <a:pt x="2989" y="2217"/>
                  </a:cubicBezTo>
                  <a:lnTo>
                    <a:pt x="2989" y="2217"/>
                  </a:lnTo>
                  <a:cubicBezTo>
                    <a:pt x="3072" y="2252"/>
                    <a:pt x="3156" y="2288"/>
                    <a:pt x="3251" y="2288"/>
                  </a:cubicBezTo>
                  <a:cubicBezTo>
                    <a:pt x="3560" y="2288"/>
                    <a:pt x="3810" y="2026"/>
                    <a:pt x="3810" y="1717"/>
                  </a:cubicBezTo>
                  <a:cubicBezTo>
                    <a:pt x="3810" y="1407"/>
                    <a:pt x="3560" y="1157"/>
                    <a:pt x="3251" y="1157"/>
                  </a:cubicBezTo>
                  <a:cubicBezTo>
                    <a:pt x="3156" y="1157"/>
                    <a:pt x="3072" y="1181"/>
                    <a:pt x="2989" y="1217"/>
                  </a:cubicBezTo>
                  <a:cubicBezTo>
                    <a:pt x="3072" y="883"/>
                    <a:pt x="3072" y="526"/>
                    <a:pt x="2846" y="264"/>
                  </a:cubicBezTo>
                  <a:cubicBezTo>
                    <a:pt x="2688" y="93"/>
                    <a:pt x="2460" y="0"/>
                    <a:pt x="2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8542606" y="3712714"/>
              <a:ext cx="52444" cy="68776"/>
            </a:xfrm>
            <a:custGeom>
              <a:avLst/>
              <a:gdLst/>
              <a:ahLst/>
              <a:cxnLst/>
              <a:rect l="l" t="t" r="r" b="b"/>
              <a:pathLst>
                <a:path w="1644" h="2156" extrusionOk="0">
                  <a:moveTo>
                    <a:pt x="822" y="0"/>
                  </a:moveTo>
                  <a:lnTo>
                    <a:pt x="1" y="1096"/>
                  </a:lnTo>
                  <a:lnTo>
                    <a:pt x="822" y="2155"/>
                  </a:lnTo>
                  <a:lnTo>
                    <a:pt x="1156" y="1715"/>
                  </a:lnTo>
                  <a:lnTo>
                    <a:pt x="1644" y="1096"/>
                  </a:lnTo>
                  <a:lnTo>
                    <a:pt x="8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8542606" y="1638141"/>
              <a:ext cx="52444" cy="68394"/>
            </a:xfrm>
            <a:custGeom>
              <a:avLst/>
              <a:gdLst/>
              <a:ahLst/>
              <a:cxnLst/>
              <a:rect l="l" t="t" r="r" b="b"/>
              <a:pathLst>
                <a:path w="1644" h="2144" extrusionOk="0">
                  <a:moveTo>
                    <a:pt x="822" y="1"/>
                  </a:moveTo>
                  <a:lnTo>
                    <a:pt x="1" y="1096"/>
                  </a:lnTo>
                  <a:lnTo>
                    <a:pt x="822" y="2144"/>
                  </a:lnTo>
                  <a:lnTo>
                    <a:pt x="1156" y="1715"/>
                  </a:lnTo>
                  <a:lnTo>
                    <a:pt x="1644" y="1096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92444" y="1513983"/>
              <a:ext cx="362384" cy="1030498"/>
            </a:xfrm>
            <a:custGeom>
              <a:avLst/>
              <a:gdLst/>
              <a:ahLst/>
              <a:cxnLst/>
              <a:rect l="l" t="t" r="r" b="b"/>
              <a:pathLst>
                <a:path w="11360" h="32304" extrusionOk="0">
                  <a:moveTo>
                    <a:pt x="4516" y="1"/>
                  </a:moveTo>
                  <a:cubicBezTo>
                    <a:pt x="4252" y="1"/>
                    <a:pt x="3989" y="20"/>
                    <a:pt x="3727" y="59"/>
                  </a:cubicBezTo>
                  <a:cubicBezTo>
                    <a:pt x="2739" y="213"/>
                    <a:pt x="1775" y="654"/>
                    <a:pt x="1084" y="1380"/>
                  </a:cubicBezTo>
                  <a:cubicBezTo>
                    <a:pt x="394" y="2107"/>
                    <a:pt x="1" y="3142"/>
                    <a:pt x="144" y="4131"/>
                  </a:cubicBezTo>
                  <a:cubicBezTo>
                    <a:pt x="263" y="4905"/>
                    <a:pt x="810" y="5631"/>
                    <a:pt x="1489" y="5952"/>
                  </a:cubicBezTo>
                  <a:cubicBezTo>
                    <a:pt x="1720" y="6059"/>
                    <a:pt x="1974" y="6121"/>
                    <a:pt x="2230" y="6121"/>
                  </a:cubicBezTo>
                  <a:cubicBezTo>
                    <a:pt x="2344" y="6121"/>
                    <a:pt x="2459" y="6109"/>
                    <a:pt x="2572" y="6083"/>
                  </a:cubicBezTo>
                  <a:cubicBezTo>
                    <a:pt x="3156" y="5952"/>
                    <a:pt x="3668" y="5440"/>
                    <a:pt x="3703" y="4845"/>
                  </a:cubicBezTo>
                  <a:cubicBezTo>
                    <a:pt x="3737" y="4271"/>
                    <a:pt x="3250" y="3708"/>
                    <a:pt x="2684" y="3708"/>
                  </a:cubicBezTo>
                  <a:cubicBezTo>
                    <a:pt x="2651" y="3708"/>
                    <a:pt x="2618" y="3710"/>
                    <a:pt x="2584" y="3714"/>
                  </a:cubicBezTo>
                  <a:cubicBezTo>
                    <a:pt x="1989" y="3773"/>
                    <a:pt x="1596" y="4595"/>
                    <a:pt x="1989" y="5059"/>
                  </a:cubicBezTo>
                  <a:cubicBezTo>
                    <a:pt x="1465" y="4893"/>
                    <a:pt x="1179" y="4262"/>
                    <a:pt x="1263" y="3726"/>
                  </a:cubicBezTo>
                  <a:cubicBezTo>
                    <a:pt x="1358" y="3178"/>
                    <a:pt x="1727" y="2714"/>
                    <a:pt x="2156" y="2380"/>
                  </a:cubicBezTo>
                  <a:cubicBezTo>
                    <a:pt x="2918" y="1769"/>
                    <a:pt x="3895" y="1454"/>
                    <a:pt x="4870" y="1454"/>
                  </a:cubicBezTo>
                  <a:cubicBezTo>
                    <a:pt x="5433" y="1454"/>
                    <a:pt x="5994" y="1560"/>
                    <a:pt x="6513" y="1773"/>
                  </a:cubicBezTo>
                  <a:cubicBezTo>
                    <a:pt x="8740" y="2666"/>
                    <a:pt x="9764" y="5083"/>
                    <a:pt x="9347" y="7357"/>
                  </a:cubicBezTo>
                  <a:cubicBezTo>
                    <a:pt x="8918" y="9715"/>
                    <a:pt x="7454" y="11751"/>
                    <a:pt x="6287" y="13798"/>
                  </a:cubicBezTo>
                  <a:cubicBezTo>
                    <a:pt x="4870" y="16275"/>
                    <a:pt x="3406" y="18751"/>
                    <a:pt x="2620" y="21478"/>
                  </a:cubicBezTo>
                  <a:cubicBezTo>
                    <a:pt x="1834" y="24216"/>
                    <a:pt x="1798" y="27288"/>
                    <a:pt x="3203" y="29765"/>
                  </a:cubicBezTo>
                  <a:cubicBezTo>
                    <a:pt x="3739" y="30729"/>
                    <a:pt x="4525" y="31610"/>
                    <a:pt x="5549" y="32039"/>
                  </a:cubicBezTo>
                  <a:cubicBezTo>
                    <a:pt x="5954" y="32213"/>
                    <a:pt x="6398" y="32303"/>
                    <a:pt x="6838" y="32303"/>
                  </a:cubicBezTo>
                  <a:cubicBezTo>
                    <a:pt x="7512" y="32303"/>
                    <a:pt x="8176" y="32092"/>
                    <a:pt x="8680" y="31646"/>
                  </a:cubicBezTo>
                  <a:cubicBezTo>
                    <a:pt x="9192" y="31170"/>
                    <a:pt x="9478" y="30503"/>
                    <a:pt x="9633" y="29812"/>
                  </a:cubicBezTo>
                  <a:cubicBezTo>
                    <a:pt x="9764" y="29205"/>
                    <a:pt x="9788" y="28550"/>
                    <a:pt x="9597" y="27955"/>
                  </a:cubicBezTo>
                  <a:cubicBezTo>
                    <a:pt x="9418" y="27360"/>
                    <a:pt x="9002" y="26812"/>
                    <a:pt x="8430" y="26550"/>
                  </a:cubicBezTo>
                  <a:cubicBezTo>
                    <a:pt x="8209" y="26449"/>
                    <a:pt x="7964" y="26397"/>
                    <a:pt x="7721" y="26397"/>
                  </a:cubicBezTo>
                  <a:cubicBezTo>
                    <a:pt x="7337" y="26397"/>
                    <a:pt x="6957" y="26526"/>
                    <a:pt x="6680" y="26788"/>
                  </a:cubicBezTo>
                  <a:cubicBezTo>
                    <a:pt x="6216" y="27217"/>
                    <a:pt x="6120" y="28015"/>
                    <a:pt x="6525" y="28491"/>
                  </a:cubicBezTo>
                  <a:cubicBezTo>
                    <a:pt x="6708" y="28706"/>
                    <a:pt x="6962" y="28792"/>
                    <a:pt x="7223" y="28792"/>
                  </a:cubicBezTo>
                  <a:cubicBezTo>
                    <a:pt x="7928" y="28792"/>
                    <a:pt x="8679" y="28161"/>
                    <a:pt x="8192" y="27753"/>
                  </a:cubicBezTo>
                  <a:lnTo>
                    <a:pt x="8192" y="27753"/>
                  </a:lnTo>
                  <a:cubicBezTo>
                    <a:pt x="8776" y="28241"/>
                    <a:pt x="9049" y="29050"/>
                    <a:pt x="8883" y="29789"/>
                  </a:cubicBezTo>
                  <a:cubicBezTo>
                    <a:pt x="8728" y="30527"/>
                    <a:pt x="8133" y="31146"/>
                    <a:pt x="7406" y="31348"/>
                  </a:cubicBezTo>
                  <a:cubicBezTo>
                    <a:pt x="7226" y="31398"/>
                    <a:pt x="7044" y="31422"/>
                    <a:pt x="6862" y="31422"/>
                  </a:cubicBezTo>
                  <a:cubicBezTo>
                    <a:pt x="5959" y="31422"/>
                    <a:pt x="5066" y="30845"/>
                    <a:pt x="4561" y="30062"/>
                  </a:cubicBezTo>
                  <a:cubicBezTo>
                    <a:pt x="3954" y="29134"/>
                    <a:pt x="3811" y="27979"/>
                    <a:pt x="3799" y="26872"/>
                  </a:cubicBezTo>
                  <a:cubicBezTo>
                    <a:pt x="3799" y="24228"/>
                    <a:pt x="4501" y="21621"/>
                    <a:pt x="5537" y="19192"/>
                  </a:cubicBezTo>
                  <a:cubicBezTo>
                    <a:pt x="6430" y="17097"/>
                    <a:pt x="7573" y="15108"/>
                    <a:pt x="8740" y="13144"/>
                  </a:cubicBezTo>
                  <a:cubicBezTo>
                    <a:pt x="10597" y="10036"/>
                    <a:pt x="11359" y="5071"/>
                    <a:pt x="8907" y="2071"/>
                  </a:cubicBezTo>
                  <a:cubicBezTo>
                    <a:pt x="7858" y="765"/>
                    <a:pt x="6187" y="1"/>
                    <a:pt x="45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61956" y="1580401"/>
              <a:ext cx="252233" cy="704097"/>
            </a:xfrm>
            <a:custGeom>
              <a:avLst/>
              <a:gdLst/>
              <a:ahLst/>
              <a:cxnLst/>
              <a:rect l="l" t="t" r="r" b="b"/>
              <a:pathLst>
                <a:path w="7907" h="22072" extrusionOk="0">
                  <a:moveTo>
                    <a:pt x="5525" y="1"/>
                  </a:moveTo>
                  <a:cubicBezTo>
                    <a:pt x="7216" y="2549"/>
                    <a:pt x="4358" y="5144"/>
                    <a:pt x="3060" y="7121"/>
                  </a:cubicBezTo>
                  <a:cubicBezTo>
                    <a:pt x="1941" y="8835"/>
                    <a:pt x="786" y="10609"/>
                    <a:pt x="417" y="12657"/>
                  </a:cubicBezTo>
                  <a:cubicBezTo>
                    <a:pt x="0" y="14967"/>
                    <a:pt x="155" y="17455"/>
                    <a:pt x="1322" y="19539"/>
                  </a:cubicBezTo>
                  <a:cubicBezTo>
                    <a:pt x="1870" y="20503"/>
                    <a:pt x="2644" y="21372"/>
                    <a:pt x="3668" y="21813"/>
                  </a:cubicBezTo>
                  <a:cubicBezTo>
                    <a:pt x="4072" y="21982"/>
                    <a:pt x="4517" y="22072"/>
                    <a:pt x="4959" y="22072"/>
                  </a:cubicBezTo>
                  <a:cubicBezTo>
                    <a:pt x="5635" y="22072"/>
                    <a:pt x="6302" y="21862"/>
                    <a:pt x="6799" y="21408"/>
                  </a:cubicBezTo>
                  <a:cubicBezTo>
                    <a:pt x="7311" y="20944"/>
                    <a:pt x="7609" y="20265"/>
                    <a:pt x="7751" y="19587"/>
                  </a:cubicBezTo>
                  <a:cubicBezTo>
                    <a:pt x="7882" y="18967"/>
                    <a:pt x="7906" y="18324"/>
                    <a:pt x="7728" y="17729"/>
                  </a:cubicBezTo>
                  <a:cubicBezTo>
                    <a:pt x="7537" y="17122"/>
                    <a:pt x="7132" y="16574"/>
                    <a:pt x="6561" y="16312"/>
                  </a:cubicBezTo>
                  <a:cubicBezTo>
                    <a:pt x="6340" y="16216"/>
                    <a:pt x="6094" y="16165"/>
                    <a:pt x="5849" y="16165"/>
                  </a:cubicBezTo>
                  <a:cubicBezTo>
                    <a:pt x="5461" y="16165"/>
                    <a:pt x="5076" y="16292"/>
                    <a:pt x="4799" y="16562"/>
                  </a:cubicBezTo>
                  <a:cubicBezTo>
                    <a:pt x="4346" y="16991"/>
                    <a:pt x="4251" y="17777"/>
                    <a:pt x="4656" y="18253"/>
                  </a:cubicBezTo>
                  <a:cubicBezTo>
                    <a:pt x="4839" y="18472"/>
                    <a:pt x="5093" y="18559"/>
                    <a:pt x="5354" y="18559"/>
                  </a:cubicBezTo>
                  <a:cubicBezTo>
                    <a:pt x="6055" y="18559"/>
                    <a:pt x="6800" y="17923"/>
                    <a:pt x="6323" y="17515"/>
                  </a:cubicBezTo>
                  <a:lnTo>
                    <a:pt x="6323" y="17515"/>
                  </a:lnTo>
                  <a:cubicBezTo>
                    <a:pt x="6894" y="18003"/>
                    <a:pt x="7168" y="18813"/>
                    <a:pt x="7013" y="19551"/>
                  </a:cubicBezTo>
                  <a:cubicBezTo>
                    <a:pt x="6847" y="20289"/>
                    <a:pt x="6251" y="20920"/>
                    <a:pt x="5525" y="21111"/>
                  </a:cubicBezTo>
                  <a:cubicBezTo>
                    <a:pt x="5345" y="21161"/>
                    <a:pt x="5162" y="21184"/>
                    <a:pt x="4981" y="21184"/>
                  </a:cubicBezTo>
                  <a:cubicBezTo>
                    <a:pt x="4081" y="21184"/>
                    <a:pt x="3196" y="20609"/>
                    <a:pt x="2691" y="19837"/>
                  </a:cubicBezTo>
                  <a:cubicBezTo>
                    <a:pt x="2084" y="18908"/>
                    <a:pt x="1929" y="17753"/>
                    <a:pt x="1929" y="16634"/>
                  </a:cubicBezTo>
                  <a:cubicBezTo>
                    <a:pt x="1917" y="14360"/>
                    <a:pt x="2429" y="12097"/>
                    <a:pt x="3239" y="9978"/>
                  </a:cubicBezTo>
                  <a:cubicBezTo>
                    <a:pt x="4072" y="7776"/>
                    <a:pt x="5263" y="5775"/>
                    <a:pt x="6394" y="3716"/>
                  </a:cubicBezTo>
                  <a:cubicBezTo>
                    <a:pt x="6668" y="3204"/>
                    <a:pt x="6954" y="2680"/>
                    <a:pt x="6930" y="2096"/>
                  </a:cubicBezTo>
                  <a:cubicBezTo>
                    <a:pt x="6906" y="1227"/>
                    <a:pt x="6204" y="548"/>
                    <a:pt x="5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392444" y="467254"/>
              <a:ext cx="362384" cy="1030306"/>
            </a:xfrm>
            <a:custGeom>
              <a:avLst/>
              <a:gdLst/>
              <a:ahLst/>
              <a:cxnLst/>
              <a:rect l="l" t="t" r="r" b="b"/>
              <a:pathLst>
                <a:path w="11360" h="32298" extrusionOk="0">
                  <a:moveTo>
                    <a:pt x="6837" y="1"/>
                  </a:moveTo>
                  <a:cubicBezTo>
                    <a:pt x="6397" y="1"/>
                    <a:pt x="5953" y="90"/>
                    <a:pt x="5549" y="260"/>
                  </a:cubicBezTo>
                  <a:cubicBezTo>
                    <a:pt x="4525" y="700"/>
                    <a:pt x="3739" y="1569"/>
                    <a:pt x="3203" y="2546"/>
                  </a:cubicBezTo>
                  <a:cubicBezTo>
                    <a:pt x="1798" y="5022"/>
                    <a:pt x="1834" y="8094"/>
                    <a:pt x="2620" y="10820"/>
                  </a:cubicBezTo>
                  <a:cubicBezTo>
                    <a:pt x="3406" y="13559"/>
                    <a:pt x="4870" y="16035"/>
                    <a:pt x="6287" y="18500"/>
                  </a:cubicBezTo>
                  <a:cubicBezTo>
                    <a:pt x="7454" y="20548"/>
                    <a:pt x="8918" y="22584"/>
                    <a:pt x="9347" y="24953"/>
                  </a:cubicBezTo>
                  <a:cubicBezTo>
                    <a:pt x="9764" y="27227"/>
                    <a:pt x="8740" y="29632"/>
                    <a:pt x="6513" y="30537"/>
                  </a:cubicBezTo>
                  <a:cubicBezTo>
                    <a:pt x="5997" y="30745"/>
                    <a:pt x="5439" y="30848"/>
                    <a:pt x="4879" y="30848"/>
                  </a:cubicBezTo>
                  <a:cubicBezTo>
                    <a:pt x="3902" y="30848"/>
                    <a:pt x="2920" y="30536"/>
                    <a:pt x="2156" y="29930"/>
                  </a:cubicBezTo>
                  <a:cubicBezTo>
                    <a:pt x="1727" y="29585"/>
                    <a:pt x="1358" y="29132"/>
                    <a:pt x="1263" y="28584"/>
                  </a:cubicBezTo>
                  <a:cubicBezTo>
                    <a:pt x="1179" y="28037"/>
                    <a:pt x="1465" y="27418"/>
                    <a:pt x="1989" y="27251"/>
                  </a:cubicBezTo>
                  <a:lnTo>
                    <a:pt x="1989" y="27251"/>
                  </a:lnTo>
                  <a:cubicBezTo>
                    <a:pt x="1596" y="27715"/>
                    <a:pt x="1989" y="28525"/>
                    <a:pt x="2584" y="28596"/>
                  </a:cubicBezTo>
                  <a:cubicBezTo>
                    <a:pt x="2613" y="28599"/>
                    <a:pt x="2641" y="28601"/>
                    <a:pt x="2669" y="28601"/>
                  </a:cubicBezTo>
                  <a:cubicBezTo>
                    <a:pt x="3241" y="28601"/>
                    <a:pt x="3738" y="28033"/>
                    <a:pt x="3703" y="27465"/>
                  </a:cubicBezTo>
                  <a:cubicBezTo>
                    <a:pt x="3668" y="26858"/>
                    <a:pt x="3156" y="26346"/>
                    <a:pt x="2572" y="26215"/>
                  </a:cubicBezTo>
                  <a:cubicBezTo>
                    <a:pt x="2462" y="26194"/>
                    <a:pt x="2350" y="26183"/>
                    <a:pt x="2239" y="26183"/>
                  </a:cubicBezTo>
                  <a:cubicBezTo>
                    <a:pt x="1979" y="26183"/>
                    <a:pt x="1722" y="26241"/>
                    <a:pt x="1489" y="26358"/>
                  </a:cubicBezTo>
                  <a:cubicBezTo>
                    <a:pt x="810" y="26668"/>
                    <a:pt x="263" y="27406"/>
                    <a:pt x="144" y="28168"/>
                  </a:cubicBezTo>
                  <a:cubicBezTo>
                    <a:pt x="1" y="29168"/>
                    <a:pt x="394" y="30204"/>
                    <a:pt x="1084" y="30930"/>
                  </a:cubicBezTo>
                  <a:cubicBezTo>
                    <a:pt x="1775" y="31656"/>
                    <a:pt x="2739" y="32097"/>
                    <a:pt x="3727" y="32240"/>
                  </a:cubicBezTo>
                  <a:cubicBezTo>
                    <a:pt x="3989" y="32279"/>
                    <a:pt x="4253" y="32298"/>
                    <a:pt x="4517" y="32298"/>
                  </a:cubicBezTo>
                  <a:cubicBezTo>
                    <a:pt x="6187" y="32298"/>
                    <a:pt x="7858" y="31535"/>
                    <a:pt x="8907" y="30239"/>
                  </a:cubicBezTo>
                  <a:cubicBezTo>
                    <a:pt x="11359" y="27227"/>
                    <a:pt x="10597" y="22274"/>
                    <a:pt x="8740" y="19167"/>
                  </a:cubicBezTo>
                  <a:cubicBezTo>
                    <a:pt x="7573" y="17202"/>
                    <a:pt x="6430" y="15214"/>
                    <a:pt x="5537" y="13106"/>
                  </a:cubicBezTo>
                  <a:cubicBezTo>
                    <a:pt x="4501" y="10678"/>
                    <a:pt x="3799" y="8082"/>
                    <a:pt x="3799" y="5439"/>
                  </a:cubicBezTo>
                  <a:cubicBezTo>
                    <a:pt x="3811" y="4331"/>
                    <a:pt x="3954" y="3165"/>
                    <a:pt x="4561" y="2236"/>
                  </a:cubicBezTo>
                  <a:cubicBezTo>
                    <a:pt x="5066" y="1463"/>
                    <a:pt x="5958" y="889"/>
                    <a:pt x="6861" y="889"/>
                  </a:cubicBezTo>
                  <a:cubicBezTo>
                    <a:pt x="7043" y="889"/>
                    <a:pt x="7226" y="912"/>
                    <a:pt x="7406" y="962"/>
                  </a:cubicBezTo>
                  <a:cubicBezTo>
                    <a:pt x="8133" y="1164"/>
                    <a:pt x="8728" y="1784"/>
                    <a:pt x="8883" y="2522"/>
                  </a:cubicBezTo>
                  <a:cubicBezTo>
                    <a:pt x="9049" y="3260"/>
                    <a:pt x="8776" y="4070"/>
                    <a:pt x="8192" y="4558"/>
                  </a:cubicBezTo>
                  <a:cubicBezTo>
                    <a:pt x="8679" y="4149"/>
                    <a:pt x="7929" y="3513"/>
                    <a:pt x="7225" y="3513"/>
                  </a:cubicBezTo>
                  <a:cubicBezTo>
                    <a:pt x="6964" y="3513"/>
                    <a:pt x="6709" y="3601"/>
                    <a:pt x="6525" y="3820"/>
                  </a:cubicBezTo>
                  <a:cubicBezTo>
                    <a:pt x="6120" y="4296"/>
                    <a:pt x="6216" y="5082"/>
                    <a:pt x="6680" y="5522"/>
                  </a:cubicBezTo>
                  <a:cubicBezTo>
                    <a:pt x="6957" y="5785"/>
                    <a:pt x="7337" y="5913"/>
                    <a:pt x="7721" y="5913"/>
                  </a:cubicBezTo>
                  <a:cubicBezTo>
                    <a:pt x="7964" y="5913"/>
                    <a:pt x="8209" y="5862"/>
                    <a:pt x="8430" y="5760"/>
                  </a:cubicBezTo>
                  <a:cubicBezTo>
                    <a:pt x="9002" y="5498"/>
                    <a:pt x="9418" y="4951"/>
                    <a:pt x="9597" y="4355"/>
                  </a:cubicBezTo>
                  <a:cubicBezTo>
                    <a:pt x="9788" y="3748"/>
                    <a:pt x="9764" y="3105"/>
                    <a:pt x="9633" y="2486"/>
                  </a:cubicBezTo>
                  <a:cubicBezTo>
                    <a:pt x="9478" y="1807"/>
                    <a:pt x="9192" y="1129"/>
                    <a:pt x="8680" y="664"/>
                  </a:cubicBezTo>
                  <a:cubicBezTo>
                    <a:pt x="8176" y="211"/>
                    <a:pt x="7511" y="1"/>
                    <a:pt x="6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61956" y="727246"/>
              <a:ext cx="252233" cy="703905"/>
            </a:xfrm>
            <a:custGeom>
              <a:avLst/>
              <a:gdLst/>
              <a:ahLst/>
              <a:cxnLst/>
              <a:rect l="l" t="t" r="r" b="b"/>
              <a:pathLst>
                <a:path w="7907" h="22066" extrusionOk="0">
                  <a:moveTo>
                    <a:pt x="4960" y="1"/>
                  </a:moveTo>
                  <a:cubicBezTo>
                    <a:pt x="4518" y="1"/>
                    <a:pt x="4073" y="91"/>
                    <a:pt x="3668" y="265"/>
                  </a:cubicBezTo>
                  <a:cubicBezTo>
                    <a:pt x="2644" y="694"/>
                    <a:pt x="1870" y="1575"/>
                    <a:pt x="1322" y="2539"/>
                  </a:cubicBezTo>
                  <a:cubicBezTo>
                    <a:pt x="155" y="4611"/>
                    <a:pt x="0" y="7100"/>
                    <a:pt x="417" y="9409"/>
                  </a:cubicBezTo>
                  <a:cubicBezTo>
                    <a:pt x="786" y="11457"/>
                    <a:pt x="1941" y="13243"/>
                    <a:pt x="3060" y="14946"/>
                  </a:cubicBezTo>
                  <a:cubicBezTo>
                    <a:pt x="4358" y="16922"/>
                    <a:pt x="7216" y="19530"/>
                    <a:pt x="5525" y="22066"/>
                  </a:cubicBezTo>
                  <a:cubicBezTo>
                    <a:pt x="6204" y="21530"/>
                    <a:pt x="6906" y="20839"/>
                    <a:pt x="6930" y="19970"/>
                  </a:cubicBezTo>
                  <a:cubicBezTo>
                    <a:pt x="6954" y="19399"/>
                    <a:pt x="6668" y="18863"/>
                    <a:pt x="6394" y="18363"/>
                  </a:cubicBezTo>
                  <a:cubicBezTo>
                    <a:pt x="5263" y="16303"/>
                    <a:pt x="4072" y="14291"/>
                    <a:pt x="3239" y="12100"/>
                  </a:cubicBezTo>
                  <a:cubicBezTo>
                    <a:pt x="2429" y="9969"/>
                    <a:pt x="1917" y="7719"/>
                    <a:pt x="1929" y="5433"/>
                  </a:cubicBezTo>
                  <a:cubicBezTo>
                    <a:pt x="1929" y="4325"/>
                    <a:pt x="2084" y="3170"/>
                    <a:pt x="2691" y="2242"/>
                  </a:cubicBezTo>
                  <a:cubicBezTo>
                    <a:pt x="3197" y="1459"/>
                    <a:pt x="4081" y="882"/>
                    <a:pt x="4981" y="882"/>
                  </a:cubicBezTo>
                  <a:cubicBezTo>
                    <a:pt x="5163" y="882"/>
                    <a:pt x="5345" y="906"/>
                    <a:pt x="5525" y="956"/>
                  </a:cubicBezTo>
                  <a:cubicBezTo>
                    <a:pt x="6251" y="1158"/>
                    <a:pt x="6847" y="1777"/>
                    <a:pt x="7013" y="2516"/>
                  </a:cubicBezTo>
                  <a:cubicBezTo>
                    <a:pt x="7168" y="3254"/>
                    <a:pt x="6894" y="4063"/>
                    <a:pt x="6323" y="4552"/>
                  </a:cubicBezTo>
                  <a:cubicBezTo>
                    <a:pt x="6801" y="4143"/>
                    <a:pt x="6054" y="3512"/>
                    <a:pt x="5352" y="3512"/>
                  </a:cubicBezTo>
                  <a:cubicBezTo>
                    <a:pt x="5092" y="3512"/>
                    <a:pt x="4839" y="3598"/>
                    <a:pt x="4656" y="3813"/>
                  </a:cubicBezTo>
                  <a:cubicBezTo>
                    <a:pt x="4251" y="4290"/>
                    <a:pt x="4346" y="5087"/>
                    <a:pt x="4799" y="5516"/>
                  </a:cubicBezTo>
                  <a:cubicBezTo>
                    <a:pt x="5076" y="5779"/>
                    <a:pt x="5460" y="5907"/>
                    <a:pt x="5848" y="5907"/>
                  </a:cubicBezTo>
                  <a:cubicBezTo>
                    <a:pt x="6093" y="5907"/>
                    <a:pt x="6339" y="5856"/>
                    <a:pt x="6561" y="5754"/>
                  </a:cubicBezTo>
                  <a:cubicBezTo>
                    <a:pt x="7132" y="5492"/>
                    <a:pt x="7537" y="4944"/>
                    <a:pt x="7728" y="4349"/>
                  </a:cubicBezTo>
                  <a:cubicBezTo>
                    <a:pt x="7906" y="3754"/>
                    <a:pt x="7882" y="3099"/>
                    <a:pt x="7751" y="2480"/>
                  </a:cubicBezTo>
                  <a:cubicBezTo>
                    <a:pt x="7609" y="1801"/>
                    <a:pt x="7311" y="1134"/>
                    <a:pt x="6799" y="658"/>
                  </a:cubicBezTo>
                  <a:cubicBezTo>
                    <a:pt x="6302" y="212"/>
                    <a:pt x="5636" y="1"/>
                    <a:pt x="4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21432" y="1513951"/>
              <a:ext cx="119657" cy="117775"/>
            </a:xfrm>
            <a:custGeom>
              <a:avLst/>
              <a:gdLst/>
              <a:ahLst/>
              <a:cxnLst/>
              <a:rect l="l" t="t" r="r" b="b"/>
              <a:pathLst>
                <a:path w="3751" h="3692" extrusionOk="0">
                  <a:moveTo>
                    <a:pt x="3748" y="0"/>
                  </a:moveTo>
                  <a:cubicBezTo>
                    <a:pt x="3674" y="0"/>
                    <a:pt x="1897" y="12"/>
                    <a:pt x="965" y="1096"/>
                  </a:cubicBezTo>
                  <a:cubicBezTo>
                    <a:pt x="0" y="2215"/>
                    <a:pt x="286" y="3691"/>
                    <a:pt x="286" y="3691"/>
                  </a:cubicBezTo>
                  <a:cubicBezTo>
                    <a:pt x="2036" y="2727"/>
                    <a:pt x="2286" y="1619"/>
                    <a:pt x="2548" y="1012"/>
                  </a:cubicBezTo>
                  <a:cubicBezTo>
                    <a:pt x="2786" y="441"/>
                    <a:pt x="3703" y="0"/>
                    <a:pt x="3751" y="0"/>
                  </a:cubicBezTo>
                  <a:cubicBezTo>
                    <a:pt x="3751" y="0"/>
                    <a:pt x="3750" y="0"/>
                    <a:pt x="3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21432" y="1382520"/>
              <a:ext cx="119657" cy="118158"/>
            </a:xfrm>
            <a:custGeom>
              <a:avLst/>
              <a:gdLst/>
              <a:ahLst/>
              <a:cxnLst/>
              <a:rect l="l" t="t" r="r" b="b"/>
              <a:pathLst>
                <a:path w="3751" h="3704" extrusionOk="0">
                  <a:moveTo>
                    <a:pt x="286" y="1"/>
                  </a:moveTo>
                  <a:cubicBezTo>
                    <a:pt x="286" y="1"/>
                    <a:pt x="0" y="1477"/>
                    <a:pt x="965" y="2596"/>
                  </a:cubicBezTo>
                  <a:cubicBezTo>
                    <a:pt x="1897" y="3692"/>
                    <a:pt x="3675" y="3703"/>
                    <a:pt x="3748" y="3703"/>
                  </a:cubicBezTo>
                  <a:cubicBezTo>
                    <a:pt x="3750" y="3703"/>
                    <a:pt x="3751" y="3703"/>
                    <a:pt x="3751" y="3703"/>
                  </a:cubicBezTo>
                  <a:cubicBezTo>
                    <a:pt x="3703" y="3703"/>
                    <a:pt x="2786" y="3263"/>
                    <a:pt x="2548" y="2691"/>
                  </a:cubicBezTo>
                  <a:cubicBezTo>
                    <a:pt x="2286" y="2084"/>
                    <a:pt x="2036" y="977"/>
                    <a:pt x="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67871" y="1451011"/>
              <a:ext cx="121571" cy="109736"/>
            </a:xfrm>
            <a:custGeom>
              <a:avLst/>
              <a:gdLst/>
              <a:ahLst/>
              <a:cxnLst/>
              <a:rect l="l" t="t" r="r" b="b"/>
              <a:pathLst>
                <a:path w="3811" h="3440" extrusionOk="0">
                  <a:moveTo>
                    <a:pt x="1579" y="1"/>
                  </a:moveTo>
                  <a:cubicBezTo>
                    <a:pt x="1353" y="1"/>
                    <a:pt x="1128" y="92"/>
                    <a:pt x="977" y="271"/>
                  </a:cubicBezTo>
                  <a:cubicBezTo>
                    <a:pt x="750" y="533"/>
                    <a:pt x="739" y="890"/>
                    <a:pt x="822" y="1223"/>
                  </a:cubicBezTo>
                  <a:cubicBezTo>
                    <a:pt x="750" y="1187"/>
                    <a:pt x="655" y="1152"/>
                    <a:pt x="572" y="1152"/>
                  </a:cubicBezTo>
                  <a:cubicBezTo>
                    <a:pt x="250" y="1152"/>
                    <a:pt x="0" y="1402"/>
                    <a:pt x="0" y="1723"/>
                  </a:cubicBezTo>
                  <a:cubicBezTo>
                    <a:pt x="0" y="2033"/>
                    <a:pt x="250" y="2283"/>
                    <a:pt x="572" y="2283"/>
                  </a:cubicBezTo>
                  <a:cubicBezTo>
                    <a:pt x="655" y="2283"/>
                    <a:pt x="750" y="2259"/>
                    <a:pt x="822" y="2211"/>
                  </a:cubicBezTo>
                  <a:lnTo>
                    <a:pt x="822" y="2211"/>
                  </a:lnTo>
                  <a:cubicBezTo>
                    <a:pt x="739" y="2545"/>
                    <a:pt x="750" y="2902"/>
                    <a:pt x="977" y="3176"/>
                  </a:cubicBezTo>
                  <a:cubicBezTo>
                    <a:pt x="1127" y="3347"/>
                    <a:pt x="1353" y="3439"/>
                    <a:pt x="1579" y="3439"/>
                  </a:cubicBezTo>
                  <a:cubicBezTo>
                    <a:pt x="1745" y="3439"/>
                    <a:pt x="1912" y="3389"/>
                    <a:pt x="2048" y="3283"/>
                  </a:cubicBezTo>
                  <a:cubicBezTo>
                    <a:pt x="2370" y="3033"/>
                    <a:pt x="2572" y="2652"/>
                    <a:pt x="2786" y="2307"/>
                  </a:cubicBezTo>
                  <a:cubicBezTo>
                    <a:pt x="3013" y="1926"/>
                    <a:pt x="3810" y="1723"/>
                    <a:pt x="3810" y="1723"/>
                  </a:cubicBezTo>
                  <a:cubicBezTo>
                    <a:pt x="3810" y="1723"/>
                    <a:pt x="3025" y="1509"/>
                    <a:pt x="2786" y="1128"/>
                  </a:cubicBezTo>
                  <a:cubicBezTo>
                    <a:pt x="2572" y="794"/>
                    <a:pt x="2370" y="402"/>
                    <a:pt x="2048" y="152"/>
                  </a:cubicBezTo>
                  <a:cubicBezTo>
                    <a:pt x="1912" y="51"/>
                    <a:pt x="1746" y="1"/>
                    <a:pt x="15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97005" y="3593501"/>
              <a:ext cx="362735" cy="1030498"/>
            </a:xfrm>
            <a:custGeom>
              <a:avLst/>
              <a:gdLst/>
              <a:ahLst/>
              <a:cxnLst/>
              <a:rect l="l" t="t" r="r" b="b"/>
              <a:pathLst>
                <a:path w="11371" h="32304" extrusionOk="0">
                  <a:moveTo>
                    <a:pt x="4527" y="0"/>
                  </a:moveTo>
                  <a:cubicBezTo>
                    <a:pt x="4264" y="0"/>
                    <a:pt x="4000" y="19"/>
                    <a:pt x="3739" y="58"/>
                  </a:cubicBezTo>
                  <a:cubicBezTo>
                    <a:pt x="2751" y="213"/>
                    <a:pt x="1775" y="654"/>
                    <a:pt x="1084" y="1380"/>
                  </a:cubicBezTo>
                  <a:cubicBezTo>
                    <a:pt x="393" y="2106"/>
                    <a:pt x="1" y="3142"/>
                    <a:pt x="155" y="4130"/>
                  </a:cubicBezTo>
                  <a:cubicBezTo>
                    <a:pt x="274" y="4904"/>
                    <a:pt x="810" y="5630"/>
                    <a:pt x="1501" y="5952"/>
                  </a:cubicBezTo>
                  <a:cubicBezTo>
                    <a:pt x="1732" y="6059"/>
                    <a:pt x="1980" y="6121"/>
                    <a:pt x="2237" y="6121"/>
                  </a:cubicBezTo>
                  <a:cubicBezTo>
                    <a:pt x="2351" y="6121"/>
                    <a:pt x="2467" y="6108"/>
                    <a:pt x="2584" y="6083"/>
                  </a:cubicBezTo>
                  <a:cubicBezTo>
                    <a:pt x="3168" y="5952"/>
                    <a:pt x="3680" y="5440"/>
                    <a:pt x="3703" y="4845"/>
                  </a:cubicBezTo>
                  <a:cubicBezTo>
                    <a:pt x="3737" y="4271"/>
                    <a:pt x="3250" y="3708"/>
                    <a:pt x="2694" y="3708"/>
                  </a:cubicBezTo>
                  <a:cubicBezTo>
                    <a:pt x="2661" y="3708"/>
                    <a:pt x="2629" y="3710"/>
                    <a:pt x="2596" y="3714"/>
                  </a:cubicBezTo>
                  <a:cubicBezTo>
                    <a:pt x="2001" y="3773"/>
                    <a:pt x="1608" y="4595"/>
                    <a:pt x="1989" y="5059"/>
                  </a:cubicBezTo>
                  <a:cubicBezTo>
                    <a:pt x="1465" y="4892"/>
                    <a:pt x="1179" y="4261"/>
                    <a:pt x="1274" y="3725"/>
                  </a:cubicBezTo>
                  <a:cubicBezTo>
                    <a:pt x="1358" y="3178"/>
                    <a:pt x="1739" y="2725"/>
                    <a:pt x="2167" y="2380"/>
                  </a:cubicBezTo>
                  <a:cubicBezTo>
                    <a:pt x="2929" y="1769"/>
                    <a:pt x="3901" y="1459"/>
                    <a:pt x="4874" y="1459"/>
                  </a:cubicBezTo>
                  <a:cubicBezTo>
                    <a:pt x="5437" y="1459"/>
                    <a:pt x="6001" y="1563"/>
                    <a:pt x="6525" y="1773"/>
                  </a:cubicBezTo>
                  <a:cubicBezTo>
                    <a:pt x="8752" y="2666"/>
                    <a:pt x="9764" y="5083"/>
                    <a:pt x="9347" y="7357"/>
                  </a:cubicBezTo>
                  <a:cubicBezTo>
                    <a:pt x="8918" y="9726"/>
                    <a:pt x="7466" y="11762"/>
                    <a:pt x="6287" y="13810"/>
                  </a:cubicBezTo>
                  <a:cubicBezTo>
                    <a:pt x="4882" y="16275"/>
                    <a:pt x="3406" y="18751"/>
                    <a:pt x="2620" y="21478"/>
                  </a:cubicBezTo>
                  <a:cubicBezTo>
                    <a:pt x="1834" y="24216"/>
                    <a:pt x="1810" y="27288"/>
                    <a:pt x="3203" y="29764"/>
                  </a:cubicBezTo>
                  <a:cubicBezTo>
                    <a:pt x="3751" y="30729"/>
                    <a:pt x="4525" y="31610"/>
                    <a:pt x="5549" y="32038"/>
                  </a:cubicBezTo>
                  <a:cubicBezTo>
                    <a:pt x="5954" y="32213"/>
                    <a:pt x="6400" y="32303"/>
                    <a:pt x="6842" y="32303"/>
                  </a:cubicBezTo>
                  <a:cubicBezTo>
                    <a:pt x="7517" y="32303"/>
                    <a:pt x="8184" y="32092"/>
                    <a:pt x="8680" y="31646"/>
                  </a:cubicBezTo>
                  <a:cubicBezTo>
                    <a:pt x="9192" y="31169"/>
                    <a:pt x="9490" y="30503"/>
                    <a:pt x="9633" y="29824"/>
                  </a:cubicBezTo>
                  <a:cubicBezTo>
                    <a:pt x="9764" y="29205"/>
                    <a:pt x="9787" y="28550"/>
                    <a:pt x="9609" y="27955"/>
                  </a:cubicBezTo>
                  <a:cubicBezTo>
                    <a:pt x="9418" y="27359"/>
                    <a:pt x="9014" y="26812"/>
                    <a:pt x="8442" y="26550"/>
                  </a:cubicBezTo>
                  <a:cubicBezTo>
                    <a:pt x="8221" y="26448"/>
                    <a:pt x="7976" y="26397"/>
                    <a:pt x="7732" y="26397"/>
                  </a:cubicBezTo>
                  <a:cubicBezTo>
                    <a:pt x="7347" y="26397"/>
                    <a:pt x="6964" y="26525"/>
                    <a:pt x="6680" y="26788"/>
                  </a:cubicBezTo>
                  <a:cubicBezTo>
                    <a:pt x="6227" y="27216"/>
                    <a:pt x="6132" y="28014"/>
                    <a:pt x="6537" y="28490"/>
                  </a:cubicBezTo>
                  <a:cubicBezTo>
                    <a:pt x="6720" y="28706"/>
                    <a:pt x="6973" y="28792"/>
                    <a:pt x="7233" y="28792"/>
                  </a:cubicBezTo>
                  <a:cubicBezTo>
                    <a:pt x="7935" y="28792"/>
                    <a:pt x="8682" y="28161"/>
                    <a:pt x="8204" y="27752"/>
                  </a:cubicBezTo>
                  <a:lnTo>
                    <a:pt x="8204" y="27752"/>
                  </a:lnTo>
                  <a:cubicBezTo>
                    <a:pt x="8775" y="28240"/>
                    <a:pt x="9049" y="29050"/>
                    <a:pt x="8894" y="29788"/>
                  </a:cubicBezTo>
                  <a:cubicBezTo>
                    <a:pt x="8728" y="30526"/>
                    <a:pt x="8144" y="31145"/>
                    <a:pt x="7418" y="31348"/>
                  </a:cubicBezTo>
                  <a:cubicBezTo>
                    <a:pt x="7238" y="31398"/>
                    <a:pt x="7056" y="31421"/>
                    <a:pt x="6874" y="31421"/>
                  </a:cubicBezTo>
                  <a:cubicBezTo>
                    <a:pt x="5971" y="31421"/>
                    <a:pt x="5078" y="30845"/>
                    <a:pt x="4573" y="30062"/>
                  </a:cubicBezTo>
                  <a:cubicBezTo>
                    <a:pt x="3965" y="29133"/>
                    <a:pt x="3811" y="27978"/>
                    <a:pt x="3811" y="26859"/>
                  </a:cubicBezTo>
                  <a:cubicBezTo>
                    <a:pt x="3799" y="24228"/>
                    <a:pt x="4501" y="21620"/>
                    <a:pt x="5537" y="19192"/>
                  </a:cubicBezTo>
                  <a:cubicBezTo>
                    <a:pt x="6430" y="17096"/>
                    <a:pt x="7573" y="15108"/>
                    <a:pt x="8752" y="13143"/>
                  </a:cubicBezTo>
                  <a:cubicBezTo>
                    <a:pt x="10597" y="10036"/>
                    <a:pt x="11371" y="5071"/>
                    <a:pt x="8918" y="2070"/>
                  </a:cubicBezTo>
                  <a:cubicBezTo>
                    <a:pt x="7859" y="764"/>
                    <a:pt x="6196" y="0"/>
                    <a:pt x="4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466517" y="3659918"/>
              <a:ext cx="252584" cy="704097"/>
            </a:xfrm>
            <a:custGeom>
              <a:avLst/>
              <a:gdLst/>
              <a:ahLst/>
              <a:cxnLst/>
              <a:rect l="l" t="t" r="r" b="b"/>
              <a:pathLst>
                <a:path w="7918" h="22072" extrusionOk="0">
                  <a:moveTo>
                    <a:pt x="5537" y="0"/>
                  </a:moveTo>
                  <a:cubicBezTo>
                    <a:pt x="7227" y="2548"/>
                    <a:pt x="4358" y="5144"/>
                    <a:pt x="3060" y="7120"/>
                  </a:cubicBezTo>
                  <a:cubicBezTo>
                    <a:pt x="1941" y="8835"/>
                    <a:pt x="786" y="10621"/>
                    <a:pt x="417" y="12669"/>
                  </a:cubicBezTo>
                  <a:cubicBezTo>
                    <a:pt x="0" y="14966"/>
                    <a:pt x="155" y="17467"/>
                    <a:pt x="1334" y="19538"/>
                  </a:cubicBezTo>
                  <a:cubicBezTo>
                    <a:pt x="1870" y="20503"/>
                    <a:pt x="2655" y="21384"/>
                    <a:pt x="3679" y="21813"/>
                  </a:cubicBezTo>
                  <a:cubicBezTo>
                    <a:pt x="4084" y="21982"/>
                    <a:pt x="4527" y="22071"/>
                    <a:pt x="4967" y="22071"/>
                  </a:cubicBezTo>
                  <a:cubicBezTo>
                    <a:pt x="5641" y="22071"/>
                    <a:pt x="6307" y="21862"/>
                    <a:pt x="6811" y="21408"/>
                  </a:cubicBezTo>
                  <a:cubicBezTo>
                    <a:pt x="7323" y="20943"/>
                    <a:pt x="7608" y="20277"/>
                    <a:pt x="7763" y="19586"/>
                  </a:cubicBezTo>
                  <a:cubicBezTo>
                    <a:pt x="7894" y="18979"/>
                    <a:pt x="7918" y="18324"/>
                    <a:pt x="7728" y="17729"/>
                  </a:cubicBezTo>
                  <a:cubicBezTo>
                    <a:pt x="7549" y="17122"/>
                    <a:pt x="7132" y="16586"/>
                    <a:pt x="6561" y="16324"/>
                  </a:cubicBezTo>
                  <a:cubicBezTo>
                    <a:pt x="6339" y="16222"/>
                    <a:pt x="6095" y="16171"/>
                    <a:pt x="5852" y="16171"/>
                  </a:cubicBezTo>
                  <a:cubicBezTo>
                    <a:pt x="5467" y="16171"/>
                    <a:pt x="5088" y="16299"/>
                    <a:pt x="4810" y="16562"/>
                  </a:cubicBezTo>
                  <a:cubicBezTo>
                    <a:pt x="4346" y="16991"/>
                    <a:pt x="4251" y="17776"/>
                    <a:pt x="4656" y="18265"/>
                  </a:cubicBezTo>
                  <a:cubicBezTo>
                    <a:pt x="4838" y="18478"/>
                    <a:pt x="5090" y="18564"/>
                    <a:pt x="5349" y="18564"/>
                  </a:cubicBezTo>
                  <a:cubicBezTo>
                    <a:pt x="6050" y="18564"/>
                    <a:pt x="6800" y="17936"/>
                    <a:pt x="6332" y="17535"/>
                  </a:cubicBezTo>
                  <a:lnTo>
                    <a:pt x="6332" y="17535"/>
                  </a:lnTo>
                  <a:cubicBezTo>
                    <a:pt x="6897" y="18012"/>
                    <a:pt x="7179" y="18828"/>
                    <a:pt x="7013" y="19562"/>
                  </a:cubicBezTo>
                  <a:cubicBezTo>
                    <a:pt x="6858" y="20289"/>
                    <a:pt x="6263" y="20920"/>
                    <a:pt x="5537" y="21122"/>
                  </a:cubicBezTo>
                  <a:cubicBezTo>
                    <a:pt x="5360" y="21169"/>
                    <a:pt x="5181" y="21191"/>
                    <a:pt x="5002" y="21191"/>
                  </a:cubicBezTo>
                  <a:cubicBezTo>
                    <a:pt x="4096" y="21191"/>
                    <a:pt x="3198" y="20622"/>
                    <a:pt x="2691" y="19836"/>
                  </a:cubicBezTo>
                  <a:cubicBezTo>
                    <a:pt x="2084" y="18907"/>
                    <a:pt x="1941" y="17753"/>
                    <a:pt x="1929" y="16633"/>
                  </a:cubicBezTo>
                  <a:cubicBezTo>
                    <a:pt x="1929" y="14359"/>
                    <a:pt x="2441" y="12109"/>
                    <a:pt x="3239" y="9978"/>
                  </a:cubicBezTo>
                  <a:cubicBezTo>
                    <a:pt x="4072" y="7787"/>
                    <a:pt x="5275" y="5775"/>
                    <a:pt x="6394" y="3715"/>
                  </a:cubicBezTo>
                  <a:cubicBezTo>
                    <a:pt x="6668" y="3215"/>
                    <a:pt x="6954" y="2679"/>
                    <a:pt x="6942" y="2096"/>
                  </a:cubicBezTo>
                  <a:cubicBezTo>
                    <a:pt x="6906" y="1227"/>
                    <a:pt x="6215" y="548"/>
                    <a:pt x="55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97005" y="2546772"/>
              <a:ext cx="362735" cy="1030306"/>
            </a:xfrm>
            <a:custGeom>
              <a:avLst/>
              <a:gdLst/>
              <a:ahLst/>
              <a:cxnLst/>
              <a:rect l="l" t="t" r="r" b="b"/>
              <a:pathLst>
                <a:path w="11371" h="32298" extrusionOk="0">
                  <a:moveTo>
                    <a:pt x="6840" y="0"/>
                  </a:moveTo>
                  <a:cubicBezTo>
                    <a:pt x="6399" y="0"/>
                    <a:pt x="5953" y="90"/>
                    <a:pt x="5549" y="259"/>
                  </a:cubicBezTo>
                  <a:cubicBezTo>
                    <a:pt x="4525" y="700"/>
                    <a:pt x="3751" y="1569"/>
                    <a:pt x="3203" y="2533"/>
                  </a:cubicBezTo>
                  <a:cubicBezTo>
                    <a:pt x="1810" y="5022"/>
                    <a:pt x="1834" y="8093"/>
                    <a:pt x="2620" y="10820"/>
                  </a:cubicBezTo>
                  <a:cubicBezTo>
                    <a:pt x="3406" y="13558"/>
                    <a:pt x="4882" y="16035"/>
                    <a:pt x="6287" y="18499"/>
                  </a:cubicBezTo>
                  <a:cubicBezTo>
                    <a:pt x="7466" y="20547"/>
                    <a:pt x="8918" y="22583"/>
                    <a:pt x="9347" y="24953"/>
                  </a:cubicBezTo>
                  <a:cubicBezTo>
                    <a:pt x="9764" y="27227"/>
                    <a:pt x="8752" y="29632"/>
                    <a:pt x="6525" y="30537"/>
                  </a:cubicBezTo>
                  <a:cubicBezTo>
                    <a:pt x="6005" y="30745"/>
                    <a:pt x="5445" y="30847"/>
                    <a:pt x="4886" y="30847"/>
                  </a:cubicBezTo>
                  <a:cubicBezTo>
                    <a:pt x="3909" y="30847"/>
                    <a:pt x="2932" y="30535"/>
                    <a:pt x="2167" y="29929"/>
                  </a:cubicBezTo>
                  <a:cubicBezTo>
                    <a:pt x="1739" y="29584"/>
                    <a:pt x="1358" y="29132"/>
                    <a:pt x="1274" y="28584"/>
                  </a:cubicBezTo>
                  <a:cubicBezTo>
                    <a:pt x="1179" y="28036"/>
                    <a:pt x="1465" y="27417"/>
                    <a:pt x="1989" y="27251"/>
                  </a:cubicBezTo>
                  <a:lnTo>
                    <a:pt x="1989" y="27251"/>
                  </a:lnTo>
                  <a:cubicBezTo>
                    <a:pt x="1608" y="27715"/>
                    <a:pt x="2001" y="28525"/>
                    <a:pt x="2596" y="28596"/>
                  </a:cubicBezTo>
                  <a:cubicBezTo>
                    <a:pt x="2624" y="28599"/>
                    <a:pt x="2651" y="28600"/>
                    <a:pt x="2679" y="28600"/>
                  </a:cubicBezTo>
                  <a:cubicBezTo>
                    <a:pt x="3241" y="28600"/>
                    <a:pt x="3737" y="28032"/>
                    <a:pt x="3703" y="27465"/>
                  </a:cubicBezTo>
                  <a:cubicBezTo>
                    <a:pt x="3680" y="26858"/>
                    <a:pt x="3168" y="26346"/>
                    <a:pt x="2584" y="26215"/>
                  </a:cubicBezTo>
                  <a:cubicBezTo>
                    <a:pt x="2470" y="26193"/>
                    <a:pt x="2357" y="26183"/>
                    <a:pt x="2245" y="26183"/>
                  </a:cubicBezTo>
                  <a:cubicBezTo>
                    <a:pt x="1985" y="26183"/>
                    <a:pt x="1734" y="26241"/>
                    <a:pt x="1501" y="26358"/>
                  </a:cubicBezTo>
                  <a:cubicBezTo>
                    <a:pt x="810" y="26667"/>
                    <a:pt x="274" y="27393"/>
                    <a:pt x="155" y="28167"/>
                  </a:cubicBezTo>
                  <a:cubicBezTo>
                    <a:pt x="1" y="29167"/>
                    <a:pt x="393" y="30203"/>
                    <a:pt x="1084" y="30930"/>
                  </a:cubicBezTo>
                  <a:cubicBezTo>
                    <a:pt x="1775" y="31656"/>
                    <a:pt x="2751" y="32096"/>
                    <a:pt x="3739" y="32239"/>
                  </a:cubicBezTo>
                  <a:cubicBezTo>
                    <a:pt x="4001" y="32278"/>
                    <a:pt x="4264" y="32297"/>
                    <a:pt x="4528" y="32297"/>
                  </a:cubicBezTo>
                  <a:cubicBezTo>
                    <a:pt x="6196" y="32297"/>
                    <a:pt x="7859" y="31535"/>
                    <a:pt x="8918" y="30239"/>
                  </a:cubicBezTo>
                  <a:cubicBezTo>
                    <a:pt x="11371" y="27227"/>
                    <a:pt x="10597" y="22262"/>
                    <a:pt x="8752" y="19166"/>
                  </a:cubicBezTo>
                  <a:cubicBezTo>
                    <a:pt x="7573" y="17202"/>
                    <a:pt x="6430" y="15213"/>
                    <a:pt x="5537" y="13106"/>
                  </a:cubicBezTo>
                  <a:cubicBezTo>
                    <a:pt x="4501" y="10677"/>
                    <a:pt x="3799" y="8082"/>
                    <a:pt x="3811" y="5438"/>
                  </a:cubicBezTo>
                  <a:cubicBezTo>
                    <a:pt x="3811" y="4331"/>
                    <a:pt x="3965" y="3164"/>
                    <a:pt x="4573" y="2236"/>
                  </a:cubicBezTo>
                  <a:cubicBezTo>
                    <a:pt x="5078" y="1463"/>
                    <a:pt x="5970" y="888"/>
                    <a:pt x="6873" y="888"/>
                  </a:cubicBezTo>
                  <a:cubicBezTo>
                    <a:pt x="7055" y="888"/>
                    <a:pt x="7238" y="912"/>
                    <a:pt x="7418" y="962"/>
                  </a:cubicBezTo>
                  <a:cubicBezTo>
                    <a:pt x="8144" y="1164"/>
                    <a:pt x="8728" y="1783"/>
                    <a:pt x="8894" y="2521"/>
                  </a:cubicBezTo>
                  <a:cubicBezTo>
                    <a:pt x="9049" y="3260"/>
                    <a:pt x="8775" y="4069"/>
                    <a:pt x="8204" y="4557"/>
                  </a:cubicBezTo>
                  <a:cubicBezTo>
                    <a:pt x="8682" y="4149"/>
                    <a:pt x="7936" y="3513"/>
                    <a:pt x="7235" y="3513"/>
                  </a:cubicBezTo>
                  <a:cubicBezTo>
                    <a:pt x="6975" y="3513"/>
                    <a:pt x="6721" y="3600"/>
                    <a:pt x="6537" y="3819"/>
                  </a:cubicBezTo>
                  <a:cubicBezTo>
                    <a:pt x="6132" y="4295"/>
                    <a:pt x="6227" y="5081"/>
                    <a:pt x="6680" y="5510"/>
                  </a:cubicBezTo>
                  <a:cubicBezTo>
                    <a:pt x="6966" y="5781"/>
                    <a:pt x="7350" y="5912"/>
                    <a:pt x="7737" y="5912"/>
                  </a:cubicBezTo>
                  <a:cubicBezTo>
                    <a:pt x="7979" y="5912"/>
                    <a:pt x="8222" y="5861"/>
                    <a:pt x="8442" y="5760"/>
                  </a:cubicBezTo>
                  <a:cubicBezTo>
                    <a:pt x="9014" y="5498"/>
                    <a:pt x="9418" y="4950"/>
                    <a:pt x="9609" y="4343"/>
                  </a:cubicBezTo>
                  <a:cubicBezTo>
                    <a:pt x="9787" y="3748"/>
                    <a:pt x="9764" y="3105"/>
                    <a:pt x="9633" y="2486"/>
                  </a:cubicBezTo>
                  <a:cubicBezTo>
                    <a:pt x="9490" y="1807"/>
                    <a:pt x="9192" y="1128"/>
                    <a:pt x="8680" y="664"/>
                  </a:cubicBezTo>
                  <a:cubicBezTo>
                    <a:pt x="8183" y="210"/>
                    <a:pt x="7516" y="0"/>
                    <a:pt x="68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466517" y="2806636"/>
              <a:ext cx="252584" cy="704033"/>
            </a:xfrm>
            <a:custGeom>
              <a:avLst/>
              <a:gdLst/>
              <a:ahLst/>
              <a:cxnLst/>
              <a:rect l="l" t="t" r="r" b="b"/>
              <a:pathLst>
                <a:path w="7918" h="22070" extrusionOk="0">
                  <a:moveTo>
                    <a:pt x="4980" y="1"/>
                  </a:moveTo>
                  <a:cubicBezTo>
                    <a:pt x="4536" y="1"/>
                    <a:pt x="4088" y="93"/>
                    <a:pt x="3679" y="269"/>
                  </a:cubicBezTo>
                  <a:cubicBezTo>
                    <a:pt x="2655" y="698"/>
                    <a:pt x="1870" y="1567"/>
                    <a:pt x="1334" y="2543"/>
                  </a:cubicBezTo>
                  <a:cubicBezTo>
                    <a:pt x="155" y="4615"/>
                    <a:pt x="0" y="7103"/>
                    <a:pt x="417" y="9413"/>
                  </a:cubicBezTo>
                  <a:cubicBezTo>
                    <a:pt x="786" y="11461"/>
                    <a:pt x="1941" y="13247"/>
                    <a:pt x="3060" y="14949"/>
                  </a:cubicBezTo>
                  <a:cubicBezTo>
                    <a:pt x="4358" y="16926"/>
                    <a:pt x="7227" y="19533"/>
                    <a:pt x="5537" y="22069"/>
                  </a:cubicBezTo>
                  <a:cubicBezTo>
                    <a:pt x="6215" y="21533"/>
                    <a:pt x="6906" y="20843"/>
                    <a:pt x="6942" y="19974"/>
                  </a:cubicBezTo>
                  <a:cubicBezTo>
                    <a:pt x="6954" y="19402"/>
                    <a:pt x="6668" y="18866"/>
                    <a:pt x="6394" y="18366"/>
                  </a:cubicBezTo>
                  <a:cubicBezTo>
                    <a:pt x="5275" y="16307"/>
                    <a:pt x="4072" y="14294"/>
                    <a:pt x="3239" y="12092"/>
                  </a:cubicBezTo>
                  <a:cubicBezTo>
                    <a:pt x="2441" y="9972"/>
                    <a:pt x="1929" y="7722"/>
                    <a:pt x="1929" y="5436"/>
                  </a:cubicBezTo>
                  <a:cubicBezTo>
                    <a:pt x="1941" y="4329"/>
                    <a:pt x="2084" y="3174"/>
                    <a:pt x="2691" y="2233"/>
                  </a:cubicBezTo>
                  <a:cubicBezTo>
                    <a:pt x="3196" y="1461"/>
                    <a:pt x="4089" y="886"/>
                    <a:pt x="4992" y="886"/>
                  </a:cubicBezTo>
                  <a:cubicBezTo>
                    <a:pt x="5174" y="886"/>
                    <a:pt x="5357" y="909"/>
                    <a:pt x="5537" y="959"/>
                  </a:cubicBezTo>
                  <a:cubicBezTo>
                    <a:pt x="6263" y="1162"/>
                    <a:pt x="6858" y="1781"/>
                    <a:pt x="7013" y="2519"/>
                  </a:cubicBezTo>
                  <a:cubicBezTo>
                    <a:pt x="7179" y="3252"/>
                    <a:pt x="6898" y="4056"/>
                    <a:pt x="6334" y="4545"/>
                  </a:cubicBezTo>
                  <a:lnTo>
                    <a:pt x="6334" y="4545"/>
                  </a:lnTo>
                  <a:cubicBezTo>
                    <a:pt x="6797" y="4136"/>
                    <a:pt x="6052" y="3516"/>
                    <a:pt x="5353" y="3516"/>
                  </a:cubicBezTo>
                  <a:cubicBezTo>
                    <a:pt x="5093" y="3516"/>
                    <a:pt x="4839" y="3602"/>
                    <a:pt x="4656" y="3817"/>
                  </a:cubicBezTo>
                  <a:cubicBezTo>
                    <a:pt x="4251" y="4293"/>
                    <a:pt x="4346" y="5091"/>
                    <a:pt x="4810" y="5520"/>
                  </a:cubicBezTo>
                  <a:cubicBezTo>
                    <a:pt x="5088" y="5782"/>
                    <a:pt x="5467" y="5911"/>
                    <a:pt x="5852" y="5911"/>
                  </a:cubicBezTo>
                  <a:cubicBezTo>
                    <a:pt x="6095" y="5911"/>
                    <a:pt x="6339" y="5859"/>
                    <a:pt x="6561" y="5758"/>
                  </a:cubicBezTo>
                  <a:cubicBezTo>
                    <a:pt x="7132" y="5496"/>
                    <a:pt x="7549" y="4948"/>
                    <a:pt x="7728" y="4353"/>
                  </a:cubicBezTo>
                  <a:cubicBezTo>
                    <a:pt x="7918" y="3746"/>
                    <a:pt x="7894" y="3103"/>
                    <a:pt x="7763" y="2483"/>
                  </a:cubicBezTo>
                  <a:cubicBezTo>
                    <a:pt x="7608" y="1805"/>
                    <a:pt x="7323" y="1126"/>
                    <a:pt x="6811" y="662"/>
                  </a:cubicBezTo>
                  <a:cubicBezTo>
                    <a:pt x="6310" y="211"/>
                    <a:pt x="5649" y="1"/>
                    <a:pt x="4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26345" y="3593437"/>
              <a:ext cx="119306" cy="117775"/>
            </a:xfrm>
            <a:custGeom>
              <a:avLst/>
              <a:gdLst/>
              <a:ahLst/>
              <a:cxnLst/>
              <a:rect l="l" t="t" r="r" b="b"/>
              <a:pathLst>
                <a:path w="3740" h="3692" extrusionOk="0">
                  <a:moveTo>
                    <a:pt x="3737" y="1"/>
                  </a:moveTo>
                  <a:cubicBezTo>
                    <a:pt x="3663" y="1"/>
                    <a:pt x="1886" y="12"/>
                    <a:pt x="953" y="1096"/>
                  </a:cubicBezTo>
                  <a:cubicBezTo>
                    <a:pt x="1" y="2215"/>
                    <a:pt x="275" y="3692"/>
                    <a:pt x="275" y="3692"/>
                  </a:cubicBezTo>
                  <a:cubicBezTo>
                    <a:pt x="2025" y="2727"/>
                    <a:pt x="2275" y="1620"/>
                    <a:pt x="2537" y="1013"/>
                  </a:cubicBezTo>
                  <a:cubicBezTo>
                    <a:pt x="2787" y="441"/>
                    <a:pt x="3692" y="1"/>
                    <a:pt x="3740" y="1"/>
                  </a:cubicBezTo>
                  <a:cubicBezTo>
                    <a:pt x="3740" y="1"/>
                    <a:pt x="3739" y="1"/>
                    <a:pt x="37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26345" y="3462038"/>
              <a:ext cx="119306" cy="118158"/>
            </a:xfrm>
            <a:custGeom>
              <a:avLst/>
              <a:gdLst/>
              <a:ahLst/>
              <a:cxnLst/>
              <a:rect l="l" t="t" r="r" b="b"/>
              <a:pathLst>
                <a:path w="3740" h="3704" extrusionOk="0">
                  <a:moveTo>
                    <a:pt x="275" y="0"/>
                  </a:moveTo>
                  <a:cubicBezTo>
                    <a:pt x="275" y="0"/>
                    <a:pt x="1" y="1489"/>
                    <a:pt x="953" y="2596"/>
                  </a:cubicBezTo>
                  <a:cubicBezTo>
                    <a:pt x="1886" y="3692"/>
                    <a:pt x="3663" y="3703"/>
                    <a:pt x="3737" y="3703"/>
                  </a:cubicBezTo>
                  <a:cubicBezTo>
                    <a:pt x="3739" y="3703"/>
                    <a:pt x="3740" y="3703"/>
                    <a:pt x="3740" y="3703"/>
                  </a:cubicBezTo>
                  <a:cubicBezTo>
                    <a:pt x="3692" y="3703"/>
                    <a:pt x="2787" y="3263"/>
                    <a:pt x="2537" y="2691"/>
                  </a:cubicBezTo>
                  <a:cubicBezTo>
                    <a:pt x="2275" y="2084"/>
                    <a:pt x="2025" y="977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72432" y="3530529"/>
              <a:ext cx="121571" cy="109545"/>
            </a:xfrm>
            <a:custGeom>
              <a:avLst/>
              <a:gdLst/>
              <a:ahLst/>
              <a:cxnLst/>
              <a:rect l="l" t="t" r="r" b="b"/>
              <a:pathLst>
                <a:path w="3811" h="3434" extrusionOk="0">
                  <a:moveTo>
                    <a:pt x="1588" y="1"/>
                  </a:moveTo>
                  <a:cubicBezTo>
                    <a:pt x="1363" y="1"/>
                    <a:pt x="1134" y="92"/>
                    <a:pt x="977" y="270"/>
                  </a:cubicBezTo>
                  <a:cubicBezTo>
                    <a:pt x="750" y="532"/>
                    <a:pt x="750" y="889"/>
                    <a:pt x="834" y="1223"/>
                  </a:cubicBezTo>
                  <a:cubicBezTo>
                    <a:pt x="750" y="1187"/>
                    <a:pt x="667" y="1151"/>
                    <a:pt x="572" y="1151"/>
                  </a:cubicBezTo>
                  <a:cubicBezTo>
                    <a:pt x="262" y="1151"/>
                    <a:pt x="0" y="1401"/>
                    <a:pt x="0" y="1723"/>
                  </a:cubicBezTo>
                  <a:cubicBezTo>
                    <a:pt x="0" y="2032"/>
                    <a:pt x="262" y="2282"/>
                    <a:pt x="572" y="2282"/>
                  </a:cubicBezTo>
                  <a:cubicBezTo>
                    <a:pt x="667" y="2282"/>
                    <a:pt x="750" y="2259"/>
                    <a:pt x="834" y="2211"/>
                  </a:cubicBezTo>
                  <a:lnTo>
                    <a:pt x="834" y="2211"/>
                  </a:lnTo>
                  <a:cubicBezTo>
                    <a:pt x="750" y="2544"/>
                    <a:pt x="750" y="2901"/>
                    <a:pt x="977" y="3163"/>
                  </a:cubicBezTo>
                  <a:cubicBezTo>
                    <a:pt x="1134" y="3342"/>
                    <a:pt x="1363" y="3433"/>
                    <a:pt x="1588" y="3433"/>
                  </a:cubicBezTo>
                  <a:cubicBezTo>
                    <a:pt x="1753" y="3433"/>
                    <a:pt x="1917" y="3383"/>
                    <a:pt x="2048" y="3282"/>
                  </a:cubicBezTo>
                  <a:cubicBezTo>
                    <a:pt x="2382" y="3032"/>
                    <a:pt x="2584" y="2651"/>
                    <a:pt x="2786" y="2306"/>
                  </a:cubicBezTo>
                  <a:cubicBezTo>
                    <a:pt x="3024" y="1925"/>
                    <a:pt x="3810" y="1723"/>
                    <a:pt x="3810" y="1723"/>
                  </a:cubicBezTo>
                  <a:cubicBezTo>
                    <a:pt x="3810" y="1723"/>
                    <a:pt x="3024" y="1508"/>
                    <a:pt x="2786" y="1127"/>
                  </a:cubicBezTo>
                  <a:cubicBezTo>
                    <a:pt x="2572" y="782"/>
                    <a:pt x="2382" y="401"/>
                    <a:pt x="2048" y="151"/>
                  </a:cubicBezTo>
                  <a:cubicBezTo>
                    <a:pt x="1917" y="50"/>
                    <a:pt x="1753" y="1"/>
                    <a:pt x="15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554628" y="3712714"/>
              <a:ext cx="52444" cy="68776"/>
            </a:xfrm>
            <a:custGeom>
              <a:avLst/>
              <a:gdLst/>
              <a:ahLst/>
              <a:cxnLst/>
              <a:rect l="l" t="t" r="r" b="b"/>
              <a:pathLst>
                <a:path w="1644" h="2156" extrusionOk="0">
                  <a:moveTo>
                    <a:pt x="822" y="0"/>
                  </a:moveTo>
                  <a:lnTo>
                    <a:pt x="1" y="1096"/>
                  </a:lnTo>
                  <a:lnTo>
                    <a:pt x="477" y="1715"/>
                  </a:lnTo>
                  <a:lnTo>
                    <a:pt x="822" y="2155"/>
                  </a:lnTo>
                  <a:lnTo>
                    <a:pt x="1644" y="1096"/>
                  </a:lnTo>
                  <a:lnTo>
                    <a:pt x="8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554628" y="1638141"/>
              <a:ext cx="52444" cy="68394"/>
            </a:xfrm>
            <a:custGeom>
              <a:avLst/>
              <a:gdLst/>
              <a:ahLst/>
              <a:cxnLst/>
              <a:rect l="l" t="t" r="r" b="b"/>
              <a:pathLst>
                <a:path w="1644" h="2144" extrusionOk="0">
                  <a:moveTo>
                    <a:pt x="822" y="1"/>
                  </a:moveTo>
                  <a:lnTo>
                    <a:pt x="1" y="1096"/>
                  </a:lnTo>
                  <a:lnTo>
                    <a:pt x="477" y="1715"/>
                  </a:lnTo>
                  <a:lnTo>
                    <a:pt x="822" y="2144"/>
                  </a:lnTo>
                  <a:lnTo>
                    <a:pt x="1644" y="1096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974911" y="169779"/>
              <a:ext cx="475533" cy="16365"/>
            </a:xfrm>
            <a:custGeom>
              <a:avLst/>
              <a:gdLst/>
              <a:ahLst/>
              <a:cxnLst/>
              <a:rect l="l" t="t" r="r" b="b"/>
              <a:pathLst>
                <a:path w="14907" h="513" extrusionOk="0">
                  <a:moveTo>
                    <a:pt x="0" y="0"/>
                  </a:moveTo>
                  <a:lnTo>
                    <a:pt x="0" y="512"/>
                  </a:lnTo>
                  <a:lnTo>
                    <a:pt x="14907" y="512"/>
                  </a:lnTo>
                  <a:lnTo>
                    <a:pt x="149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367643" y="151532"/>
              <a:ext cx="93850" cy="52444"/>
            </a:xfrm>
            <a:custGeom>
              <a:avLst/>
              <a:gdLst/>
              <a:ahLst/>
              <a:cxnLst/>
              <a:rect l="l" t="t" r="r" b="b"/>
              <a:pathLst>
                <a:path w="2942" h="1644" extrusionOk="0">
                  <a:moveTo>
                    <a:pt x="1882" y="1"/>
                  </a:moveTo>
                  <a:lnTo>
                    <a:pt x="0" y="822"/>
                  </a:lnTo>
                  <a:lnTo>
                    <a:pt x="1882" y="1644"/>
                  </a:lnTo>
                  <a:lnTo>
                    <a:pt x="2941" y="822"/>
                  </a:lnTo>
                  <a:lnTo>
                    <a:pt x="2501" y="477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4476648" y="151532"/>
              <a:ext cx="68776" cy="52444"/>
            </a:xfrm>
            <a:custGeom>
              <a:avLst/>
              <a:gdLst/>
              <a:ahLst/>
              <a:cxnLst/>
              <a:rect l="l" t="t" r="r" b="b"/>
              <a:pathLst>
                <a:path w="2156" h="1644" extrusionOk="0">
                  <a:moveTo>
                    <a:pt x="1096" y="1"/>
                  </a:moveTo>
                  <a:lnTo>
                    <a:pt x="1" y="822"/>
                  </a:lnTo>
                  <a:lnTo>
                    <a:pt x="1096" y="1644"/>
                  </a:lnTo>
                  <a:lnTo>
                    <a:pt x="2156" y="822"/>
                  </a:lnTo>
                  <a:lnTo>
                    <a:pt x="1715" y="477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940714" y="151532"/>
              <a:ext cx="94233" cy="52444"/>
            </a:xfrm>
            <a:custGeom>
              <a:avLst/>
              <a:gdLst/>
              <a:ahLst/>
              <a:cxnLst/>
              <a:rect l="l" t="t" r="r" b="b"/>
              <a:pathLst>
                <a:path w="2954" h="1644" extrusionOk="0">
                  <a:moveTo>
                    <a:pt x="1060" y="1"/>
                  </a:moveTo>
                  <a:lnTo>
                    <a:pt x="441" y="477"/>
                  </a:lnTo>
                  <a:lnTo>
                    <a:pt x="1" y="822"/>
                  </a:lnTo>
                  <a:lnTo>
                    <a:pt x="1060" y="1644"/>
                  </a:lnTo>
                  <a:lnTo>
                    <a:pt x="2954" y="822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894011" y="158742"/>
              <a:ext cx="68776" cy="38408"/>
            </a:xfrm>
            <a:custGeom>
              <a:avLst/>
              <a:gdLst/>
              <a:ahLst/>
              <a:cxnLst/>
              <a:rect l="l" t="t" r="r" b="b"/>
              <a:pathLst>
                <a:path w="2156" h="1204" extrusionOk="0">
                  <a:moveTo>
                    <a:pt x="774" y="1"/>
                  </a:moveTo>
                  <a:lnTo>
                    <a:pt x="322" y="346"/>
                  </a:lnTo>
                  <a:lnTo>
                    <a:pt x="0" y="596"/>
                  </a:lnTo>
                  <a:lnTo>
                    <a:pt x="774" y="1203"/>
                  </a:lnTo>
                  <a:lnTo>
                    <a:pt x="2155" y="596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656697" y="169779"/>
              <a:ext cx="475150" cy="16365"/>
            </a:xfrm>
            <a:custGeom>
              <a:avLst/>
              <a:gdLst/>
              <a:ahLst/>
              <a:cxnLst/>
              <a:rect l="l" t="t" r="r" b="b"/>
              <a:pathLst>
                <a:path w="14895" h="513" extrusionOk="0">
                  <a:moveTo>
                    <a:pt x="0" y="0"/>
                  </a:moveTo>
                  <a:lnTo>
                    <a:pt x="0" y="512"/>
                  </a:lnTo>
                  <a:lnTo>
                    <a:pt x="14895" y="512"/>
                  </a:lnTo>
                  <a:lnTo>
                    <a:pt x="148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4645276" y="151532"/>
              <a:ext cx="94233" cy="52444"/>
            </a:xfrm>
            <a:custGeom>
              <a:avLst/>
              <a:gdLst/>
              <a:ahLst/>
              <a:cxnLst/>
              <a:rect l="l" t="t" r="r" b="b"/>
              <a:pathLst>
                <a:path w="2954" h="1644" extrusionOk="0">
                  <a:moveTo>
                    <a:pt x="1061" y="1"/>
                  </a:moveTo>
                  <a:lnTo>
                    <a:pt x="441" y="477"/>
                  </a:lnTo>
                  <a:lnTo>
                    <a:pt x="1" y="822"/>
                  </a:lnTo>
                  <a:lnTo>
                    <a:pt x="1061" y="1644"/>
                  </a:lnTo>
                  <a:lnTo>
                    <a:pt x="2954" y="822"/>
                  </a:lnTo>
                  <a:lnTo>
                    <a:pt x="10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4561728" y="151532"/>
              <a:ext cx="68394" cy="52444"/>
            </a:xfrm>
            <a:custGeom>
              <a:avLst/>
              <a:gdLst/>
              <a:ahLst/>
              <a:cxnLst/>
              <a:rect l="l" t="t" r="r" b="b"/>
              <a:pathLst>
                <a:path w="2144" h="1644" extrusionOk="0">
                  <a:moveTo>
                    <a:pt x="1048" y="1"/>
                  </a:moveTo>
                  <a:lnTo>
                    <a:pt x="429" y="477"/>
                  </a:lnTo>
                  <a:lnTo>
                    <a:pt x="1" y="822"/>
                  </a:lnTo>
                  <a:lnTo>
                    <a:pt x="1048" y="1644"/>
                  </a:lnTo>
                  <a:lnTo>
                    <a:pt x="2144" y="822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5072206" y="151532"/>
              <a:ext cx="93850" cy="52444"/>
            </a:xfrm>
            <a:custGeom>
              <a:avLst/>
              <a:gdLst/>
              <a:ahLst/>
              <a:cxnLst/>
              <a:rect l="l" t="t" r="r" b="b"/>
              <a:pathLst>
                <a:path w="2942" h="1644" extrusionOk="0">
                  <a:moveTo>
                    <a:pt x="1882" y="1"/>
                  </a:moveTo>
                  <a:lnTo>
                    <a:pt x="1" y="822"/>
                  </a:lnTo>
                  <a:lnTo>
                    <a:pt x="1882" y="1644"/>
                  </a:lnTo>
                  <a:lnTo>
                    <a:pt x="2941" y="822"/>
                  </a:lnTo>
                  <a:lnTo>
                    <a:pt x="2501" y="477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5143983" y="158742"/>
              <a:ext cx="69159" cy="38408"/>
            </a:xfrm>
            <a:custGeom>
              <a:avLst/>
              <a:gdLst/>
              <a:ahLst/>
              <a:cxnLst/>
              <a:rect l="l" t="t" r="r" b="b"/>
              <a:pathLst>
                <a:path w="2168" h="1204" extrusionOk="0">
                  <a:moveTo>
                    <a:pt x="1394" y="1"/>
                  </a:moveTo>
                  <a:lnTo>
                    <a:pt x="1" y="596"/>
                  </a:lnTo>
                  <a:lnTo>
                    <a:pt x="1394" y="1203"/>
                  </a:lnTo>
                  <a:lnTo>
                    <a:pt x="2168" y="596"/>
                  </a:lnTo>
                  <a:lnTo>
                    <a:pt x="1846" y="346"/>
                  </a:lnTo>
                  <a:lnTo>
                    <a:pt x="1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974911" y="4931548"/>
              <a:ext cx="475533" cy="16365"/>
            </a:xfrm>
            <a:custGeom>
              <a:avLst/>
              <a:gdLst/>
              <a:ahLst/>
              <a:cxnLst/>
              <a:rect l="l" t="t" r="r" b="b"/>
              <a:pathLst>
                <a:path w="14907" h="513" extrusionOk="0">
                  <a:moveTo>
                    <a:pt x="0" y="0"/>
                  </a:moveTo>
                  <a:lnTo>
                    <a:pt x="0" y="512"/>
                  </a:lnTo>
                  <a:lnTo>
                    <a:pt x="14907" y="512"/>
                  </a:lnTo>
                  <a:lnTo>
                    <a:pt x="149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4367643" y="4913683"/>
              <a:ext cx="93850" cy="52444"/>
            </a:xfrm>
            <a:custGeom>
              <a:avLst/>
              <a:gdLst/>
              <a:ahLst/>
              <a:cxnLst/>
              <a:rect l="l" t="t" r="r" b="b"/>
              <a:pathLst>
                <a:path w="2942" h="1644" extrusionOk="0">
                  <a:moveTo>
                    <a:pt x="1882" y="1"/>
                  </a:moveTo>
                  <a:lnTo>
                    <a:pt x="0" y="822"/>
                  </a:lnTo>
                  <a:lnTo>
                    <a:pt x="1882" y="1644"/>
                  </a:lnTo>
                  <a:lnTo>
                    <a:pt x="2941" y="822"/>
                  </a:lnTo>
                  <a:lnTo>
                    <a:pt x="2501" y="477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4476648" y="4913683"/>
              <a:ext cx="68776" cy="52444"/>
            </a:xfrm>
            <a:custGeom>
              <a:avLst/>
              <a:gdLst/>
              <a:ahLst/>
              <a:cxnLst/>
              <a:rect l="l" t="t" r="r" b="b"/>
              <a:pathLst>
                <a:path w="2156" h="1644" extrusionOk="0">
                  <a:moveTo>
                    <a:pt x="1096" y="1"/>
                  </a:moveTo>
                  <a:lnTo>
                    <a:pt x="1" y="822"/>
                  </a:lnTo>
                  <a:lnTo>
                    <a:pt x="1096" y="1644"/>
                  </a:lnTo>
                  <a:lnTo>
                    <a:pt x="2156" y="822"/>
                  </a:lnTo>
                  <a:lnTo>
                    <a:pt x="1715" y="477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940714" y="4913683"/>
              <a:ext cx="94233" cy="52444"/>
            </a:xfrm>
            <a:custGeom>
              <a:avLst/>
              <a:gdLst/>
              <a:ahLst/>
              <a:cxnLst/>
              <a:rect l="l" t="t" r="r" b="b"/>
              <a:pathLst>
                <a:path w="2954" h="1644" extrusionOk="0">
                  <a:moveTo>
                    <a:pt x="1060" y="1"/>
                  </a:moveTo>
                  <a:lnTo>
                    <a:pt x="441" y="477"/>
                  </a:lnTo>
                  <a:lnTo>
                    <a:pt x="1" y="822"/>
                  </a:lnTo>
                  <a:lnTo>
                    <a:pt x="1060" y="1644"/>
                  </a:lnTo>
                  <a:lnTo>
                    <a:pt x="2954" y="822"/>
                  </a:lnTo>
                  <a:lnTo>
                    <a:pt x="10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894011" y="4920542"/>
              <a:ext cx="68776" cy="38376"/>
            </a:xfrm>
            <a:custGeom>
              <a:avLst/>
              <a:gdLst/>
              <a:ahLst/>
              <a:cxnLst/>
              <a:rect l="l" t="t" r="r" b="b"/>
              <a:pathLst>
                <a:path w="2156" h="1203" extrusionOk="0">
                  <a:moveTo>
                    <a:pt x="774" y="0"/>
                  </a:moveTo>
                  <a:lnTo>
                    <a:pt x="322" y="357"/>
                  </a:lnTo>
                  <a:lnTo>
                    <a:pt x="0" y="607"/>
                  </a:lnTo>
                  <a:lnTo>
                    <a:pt x="774" y="1203"/>
                  </a:lnTo>
                  <a:lnTo>
                    <a:pt x="2155" y="607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4656697" y="4931548"/>
              <a:ext cx="475150" cy="16365"/>
            </a:xfrm>
            <a:custGeom>
              <a:avLst/>
              <a:gdLst/>
              <a:ahLst/>
              <a:cxnLst/>
              <a:rect l="l" t="t" r="r" b="b"/>
              <a:pathLst>
                <a:path w="14895" h="513" extrusionOk="0">
                  <a:moveTo>
                    <a:pt x="0" y="0"/>
                  </a:moveTo>
                  <a:lnTo>
                    <a:pt x="0" y="512"/>
                  </a:lnTo>
                  <a:lnTo>
                    <a:pt x="14895" y="512"/>
                  </a:lnTo>
                  <a:lnTo>
                    <a:pt x="148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4645276" y="4913683"/>
              <a:ext cx="94233" cy="52444"/>
            </a:xfrm>
            <a:custGeom>
              <a:avLst/>
              <a:gdLst/>
              <a:ahLst/>
              <a:cxnLst/>
              <a:rect l="l" t="t" r="r" b="b"/>
              <a:pathLst>
                <a:path w="2954" h="1644" extrusionOk="0">
                  <a:moveTo>
                    <a:pt x="1061" y="1"/>
                  </a:moveTo>
                  <a:lnTo>
                    <a:pt x="441" y="477"/>
                  </a:lnTo>
                  <a:lnTo>
                    <a:pt x="1" y="822"/>
                  </a:lnTo>
                  <a:lnTo>
                    <a:pt x="1061" y="1644"/>
                  </a:lnTo>
                  <a:lnTo>
                    <a:pt x="2954" y="822"/>
                  </a:lnTo>
                  <a:lnTo>
                    <a:pt x="10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4561728" y="4913683"/>
              <a:ext cx="68394" cy="52444"/>
            </a:xfrm>
            <a:custGeom>
              <a:avLst/>
              <a:gdLst/>
              <a:ahLst/>
              <a:cxnLst/>
              <a:rect l="l" t="t" r="r" b="b"/>
              <a:pathLst>
                <a:path w="2144" h="1644" extrusionOk="0">
                  <a:moveTo>
                    <a:pt x="1048" y="1"/>
                  </a:moveTo>
                  <a:lnTo>
                    <a:pt x="429" y="477"/>
                  </a:lnTo>
                  <a:lnTo>
                    <a:pt x="1" y="822"/>
                  </a:lnTo>
                  <a:lnTo>
                    <a:pt x="1048" y="1644"/>
                  </a:lnTo>
                  <a:lnTo>
                    <a:pt x="2144" y="822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072206" y="4913683"/>
              <a:ext cx="93850" cy="52444"/>
            </a:xfrm>
            <a:custGeom>
              <a:avLst/>
              <a:gdLst/>
              <a:ahLst/>
              <a:cxnLst/>
              <a:rect l="l" t="t" r="r" b="b"/>
              <a:pathLst>
                <a:path w="2942" h="1644" extrusionOk="0">
                  <a:moveTo>
                    <a:pt x="1882" y="1"/>
                  </a:moveTo>
                  <a:lnTo>
                    <a:pt x="1" y="822"/>
                  </a:lnTo>
                  <a:lnTo>
                    <a:pt x="1882" y="1644"/>
                  </a:lnTo>
                  <a:lnTo>
                    <a:pt x="2941" y="822"/>
                  </a:lnTo>
                  <a:lnTo>
                    <a:pt x="2501" y="477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143983" y="4920542"/>
              <a:ext cx="69159" cy="38376"/>
            </a:xfrm>
            <a:custGeom>
              <a:avLst/>
              <a:gdLst/>
              <a:ahLst/>
              <a:cxnLst/>
              <a:rect l="l" t="t" r="r" b="b"/>
              <a:pathLst>
                <a:path w="2168" h="1203" extrusionOk="0">
                  <a:moveTo>
                    <a:pt x="1394" y="0"/>
                  </a:moveTo>
                  <a:lnTo>
                    <a:pt x="1" y="607"/>
                  </a:lnTo>
                  <a:lnTo>
                    <a:pt x="1394" y="1203"/>
                  </a:lnTo>
                  <a:lnTo>
                    <a:pt x="2168" y="607"/>
                  </a:lnTo>
                  <a:lnTo>
                    <a:pt x="1846" y="357"/>
                  </a:lnTo>
                  <a:lnTo>
                    <a:pt x="13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208752" y="4255219"/>
              <a:ext cx="810547" cy="256348"/>
            </a:xfrm>
            <a:custGeom>
              <a:avLst/>
              <a:gdLst/>
              <a:ahLst/>
              <a:cxnLst/>
              <a:rect l="l" t="t" r="r" b="b"/>
              <a:pathLst>
                <a:path w="25409" h="8036" extrusionOk="0">
                  <a:moveTo>
                    <a:pt x="5547" y="0"/>
                  </a:moveTo>
                  <a:cubicBezTo>
                    <a:pt x="4164" y="0"/>
                    <a:pt x="2819" y="350"/>
                    <a:pt x="1774" y="1199"/>
                  </a:cubicBezTo>
                  <a:cubicBezTo>
                    <a:pt x="608" y="2151"/>
                    <a:pt x="0" y="3735"/>
                    <a:pt x="227" y="5223"/>
                  </a:cubicBezTo>
                  <a:cubicBezTo>
                    <a:pt x="346" y="5997"/>
                    <a:pt x="679" y="6747"/>
                    <a:pt x="1239" y="7295"/>
                  </a:cubicBezTo>
                  <a:cubicBezTo>
                    <a:pt x="1726" y="7752"/>
                    <a:pt x="2386" y="8035"/>
                    <a:pt x="3042" y="8035"/>
                  </a:cubicBezTo>
                  <a:cubicBezTo>
                    <a:pt x="3156" y="8035"/>
                    <a:pt x="3269" y="8027"/>
                    <a:pt x="3382" y="8009"/>
                  </a:cubicBezTo>
                  <a:cubicBezTo>
                    <a:pt x="3989" y="7926"/>
                    <a:pt x="4549" y="7509"/>
                    <a:pt x="4799" y="6973"/>
                  </a:cubicBezTo>
                  <a:cubicBezTo>
                    <a:pt x="4930" y="6712"/>
                    <a:pt x="4965" y="6426"/>
                    <a:pt x="4906" y="6128"/>
                  </a:cubicBezTo>
                  <a:cubicBezTo>
                    <a:pt x="4799" y="5676"/>
                    <a:pt x="4406" y="5271"/>
                    <a:pt x="3929" y="5247"/>
                  </a:cubicBezTo>
                  <a:cubicBezTo>
                    <a:pt x="3917" y="5246"/>
                    <a:pt x="3905" y="5246"/>
                    <a:pt x="3892" y="5246"/>
                  </a:cubicBezTo>
                  <a:cubicBezTo>
                    <a:pt x="3441" y="5246"/>
                    <a:pt x="3002" y="5664"/>
                    <a:pt x="3048" y="6116"/>
                  </a:cubicBezTo>
                  <a:cubicBezTo>
                    <a:pt x="3091" y="6452"/>
                    <a:pt x="3432" y="6700"/>
                    <a:pt x="3753" y="6700"/>
                  </a:cubicBezTo>
                  <a:cubicBezTo>
                    <a:pt x="3876" y="6700"/>
                    <a:pt x="3997" y="6663"/>
                    <a:pt x="4096" y="6581"/>
                  </a:cubicBezTo>
                  <a:lnTo>
                    <a:pt x="4096" y="6581"/>
                  </a:lnTo>
                  <a:cubicBezTo>
                    <a:pt x="3992" y="6936"/>
                    <a:pt x="3603" y="7153"/>
                    <a:pt x="3220" y="7153"/>
                  </a:cubicBezTo>
                  <a:cubicBezTo>
                    <a:pt x="3167" y="7153"/>
                    <a:pt x="3113" y="7149"/>
                    <a:pt x="3060" y="7140"/>
                  </a:cubicBezTo>
                  <a:cubicBezTo>
                    <a:pt x="2644" y="7069"/>
                    <a:pt x="2286" y="6783"/>
                    <a:pt x="2012" y="6450"/>
                  </a:cubicBezTo>
                  <a:cubicBezTo>
                    <a:pt x="1274" y="5509"/>
                    <a:pt x="1096" y="4164"/>
                    <a:pt x="1548" y="3056"/>
                  </a:cubicBezTo>
                  <a:cubicBezTo>
                    <a:pt x="2137" y="1583"/>
                    <a:pt x="3593" y="795"/>
                    <a:pt x="5103" y="795"/>
                  </a:cubicBezTo>
                  <a:cubicBezTo>
                    <a:pt x="5362" y="795"/>
                    <a:pt x="5623" y="818"/>
                    <a:pt x="5882" y="866"/>
                  </a:cubicBezTo>
                  <a:cubicBezTo>
                    <a:pt x="7727" y="1199"/>
                    <a:pt x="9311" y="2330"/>
                    <a:pt x="10895" y="3247"/>
                  </a:cubicBezTo>
                  <a:cubicBezTo>
                    <a:pt x="12811" y="4342"/>
                    <a:pt x="14740" y="5485"/>
                    <a:pt x="16860" y="6092"/>
                  </a:cubicBezTo>
                  <a:cubicBezTo>
                    <a:pt x="17787" y="6357"/>
                    <a:pt x="18765" y="6511"/>
                    <a:pt x="19731" y="6511"/>
                  </a:cubicBezTo>
                  <a:cubicBezTo>
                    <a:pt x="20984" y="6511"/>
                    <a:pt x="22218" y="6252"/>
                    <a:pt x="23301" y="5640"/>
                  </a:cubicBezTo>
                  <a:cubicBezTo>
                    <a:pt x="24063" y="5223"/>
                    <a:pt x="24742" y="4616"/>
                    <a:pt x="25075" y="3818"/>
                  </a:cubicBezTo>
                  <a:cubicBezTo>
                    <a:pt x="25408" y="3021"/>
                    <a:pt x="25349" y="2020"/>
                    <a:pt x="24765" y="1389"/>
                  </a:cubicBezTo>
                  <a:cubicBezTo>
                    <a:pt x="24396" y="985"/>
                    <a:pt x="23872" y="758"/>
                    <a:pt x="23348" y="639"/>
                  </a:cubicBezTo>
                  <a:cubicBezTo>
                    <a:pt x="23110" y="592"/>
                    <a:pt x="22863" y="562"/>
                    <a:pt x="22618" y="562"/>
                  </a:cubicBezTo>
                  <a:cubicBezTo>
                    <a:pt x="22372" y="562"/>
                    <a:pt x="22128" y="592"/>
                    <a:pt x="21896" y="663"/>
                  </a:cubicBezTo>
                  <a:cubicBezTo>
                    <a:pt x="21432" y="806"/>
                    <a:pt x="21015" y="1128"/>
                    <a:pt x="20812" y="1568"/>
                  </a:cubicBezTo>
                  <a:cubicBezTo>
                    <a:pt x="20610" y="2020"/>
                    <a:pt x="20658" y="2580"/>
                    <a:pt x="20991" y="2937"/>
                  </a:cubicBezTo>
                  <a:cubicBezTo>
                    <a:pt x="21181" y="3141"/>
                    <a:pt x="21465" y="3252"/>
                    <a:pt x="21741" y="3252"/>
                  </a:cubicBezTo>
                  <a:cubicBezTo>
                    <a:pt x="21950" y="3252"/>
                    <a:pt x="22154" y="3189"/>
                    <a:pt x="22313" y="3056"/>
                  </a:cubicBezTo>
                  <a:cubicBezTo>
                    <a:pt x="22842" y="2617"/>
                    <a:pt x="22382" y="1640"/>
                    <a:pt x="21967" y="1640"/>
                  </a:cubicBezTo>
                  <a:cubicBezTo>
                    <a:pt x="21893" y="1640"/>
                    <a:pt x="21820" y="1672"/>
                    <a:pt x="21755" y="1743"/>
                  </a:cubicBezTo>
                  <a:lnTo>
                    <a:pt x="21755" y="1743"/>
                  </a:lnTo>
                  <a:cubicBezTo>
                    <a:pt x="22063" y="1396"/>
                    <a:pt x="22529" y="1186"/>
                    <a:pt x="22994" y="1186"/>
                  </a:cubicBezTo>
                  <a:cubicBezTo>
                    <a:pt x="23105" y="1186"/>
                    <a:pt x="23216" y="1198"/>
                    <a:pt x="23325" y="1223"/>
                  </a:cubicBezTo>
                  <a:cubicBezTo>
                    <a:pt x="23896" y="1342"/>
                    <a:pt x="24384" y="1806"/>
                    <a:pt x="24539" y="2378"/>
                  </a:cubicBezTo>
                  <a:cubicBezTo>
                    <a:pt x="24765" y="3211"/>
                    <a:pt x="24265" y="4116"/>
                    <a:pt x="23539" y="4580"/>
                  </a:cubicBezTo>
                  <a:cubicBezTo>
                    <a:pt x="22825" y="5057"/>
                    <a:pt x="21920" y="5176"/>
                    <a:pt x="21051" y="5176"/>
                  </a:cubicBezTo>
                  <a:cubicBezTo>
                    <a:pt x="21029" y="5176"/>
                    <a:pt x="21008" y="5176"/>
                    <a:pt x="20986" y="5176"/>
                  </a:cubicBezTo>
                  <a:cubicBezTo>
                    <a:pt x="18960" y="5176"/>
                    <a:pt x="16959" y="4620"/>
                    <a:pt x="15097" y="3830"/>
                  </a:cubicBezTo>
                  <a:cubicBezTo>
                    <a:pt x="13454" y="3140"/>
                    <a:pt x="11907" y="2247"/>
                    <a:pt x="10383" y="1342"/>
                  </a:cubicBezTo>
                  <a:cubicBezTo>
                    <a:pt x="9049" y="543"/>
                    <a:pt x="7268" y="0"/>
                    <a:pt x="5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266109" y="4265587"/>
              <a:ext cx="551136" cy="189901"/>
            </a:xfrm>
            <a:custGeom>
              <a:avLst/>
              <a:gdLst/>
              <a:ahLst/>
              <a:cxnLst/>
              <a:rect l="l" t="t" r="r" b="b"/>
              <a:pathLst>
                <a:path w="17277" h="5953" extrusionOk="0">
                  <a:moveTo>
                    <a:pt x="14474" y="0"/>
                  </a:moveTo>
                  <a:cubicBezTo>
                    <a:pt x="14238" y="0"/>
                    <a:pt x="14002" y="30"/>
                    <a:pt x="13776" y="100"/>
                  </a:cubicBezTo>
                  <a:cubicBezTo>
                    <a:pt x="13299" y="255"/>
                    <a:pt x="12883" y="564"/>
                    <a:pt x="12680" y="1017"/>
                  </a:cubicBezTo>
                  <a:cubicBezTo>
                    <a:pt x="12478" y="1457"/>
                    <a:pt x="12526" y="2029"/>
                    <a:pt x="12859" y="2386"/>
                  </a:cubicBezTo>
                  <a:cubicBezTo>
                    <a:pt x="13056" y="2583"/>
                    <a:pt x="13338" y="2695"/>
                    <a:pt x="13615" y="2695"/>
                  </a:cubicBezTo>
                  <a:cubicBezTo>
                    <a:pt x="13823" y="2695"/>
                    <a:pt x="14029" y="2631"/>
                    <a:pt x="14192" y="2493"/>
                  </a:cubicBezTo>
                  <a:cubicBezTo>
                    <a:pt x="14710" y="2055"/>
                    <a:pt x="14262" y="1084"/>
                    <a:pt x="13844" y="1084"/>
                  </a:cubicBezTo>
                  <a:cubicBezTo>
                    <a:pt x="13762" y="1084"/>
                    <a:pt x="13682" y="1121"/>
                    <a:pt x="13610" y="1207"/>
                  </a:cubicBezTo>
                  <a:lnTo>
                    <a:pt x="13610" y="1207"/>
                  </a:lnTo>
                  <a:cubicBezTo>
                    <a:pt x="13921" y="838"/>
                    <a:pt x="14398" y="627"/>
                    <a:pt x="14874" y="627"/>
                  </a:cubicBezTo>
                  <a:cubicBezTo>
                    <a:pt x="14981" y="627"/>
                    <a:pt x="15088" y="638"/>
                    <a:pt x="15193" y="660"/>
                  </a:cubicBezTo>
                  <a:cubicBezTo>
                    <a:pt x="15764" y="791"/>
                    <a:pt x="16252" y="1243"/>
                    <a:pt x="16407" y="1815"/>
                  </a:cubicBezTo>
                  <a:cubicBezTo>
                    <a:pt x="16633" y="2648"/>
                    <a:pt x="16145" y="3553"/>
                    <a:pt x="15419" y="4029"/>
                  </a:cubicBezTo>
                  <a:cubicBezTo>
                    <a:pt x="14692" y="4493"/>
                    <a:pt x="13788" y="4612"/>
                    <a:pt x="12930" y="4612"/>
                  </a:cubicBezTo>
                  <a:cubicBezTo>
                    <a:pt x="12905" y="4613"/>
                    <a:pt x="12879" y="4613"/>
                    <a:pt x="12854" y="4613"/>
                  </a:cubicBezTo>
                  <a:cubicBezTo>
                    <a:pt x="11106" y="4613"/>
                    <a:pt x="9382" y="4211"/>
                    <a:pt x="7751" y="3600"/>
                  </a:cubicBezTo>
                  <a:cubicBezTo>
                    <a:pt x="6037" y="2946"/>
                    <a:pt x="4477" y="2017"/>
                    <a:pt x="2881" y="1148"/>
                  </a:cubicBezTo>
                  <a:cubicBezTo>
                    <a:pt x="2499" y="939"/>
                    <a:pt x="2093" y="719"/>
                    <a:pt x="1665" y="719"/>
                  </a:cubicBezTo>
                  <a:cubicBezTo>
                    <a:pt x="1654" y="719"/>
                    <a:pt x="1642" y="719"/>
                    <a:pt x="1631" y="719"/>
                  </a:cubicBezTo>
                  <a:cubicBezTo>
                    <a:pt x="953" y="743"/>
                    <a:pt x="417" y="1291"/>
                    <a:pt x="0" y="1815"/>
                  </a:cubicBezTo>
                  <a:cubicBezTo>
                    <a:pt x="429" y="1531"/>
                    <a:pt x="860" y="1413"/>
                    <a:pt x="1287" y="1413"/>
                  </a:cubicBezTo>
                  <a:cubicBezTo>
                    <a:pt x="2831" y="1413"/>
                    <a:pt x="4331" y="2948"/>
                    <a:pt x="5525" y="3731"/>
                  </a:cubicBezTo>
                  <a:cubicBezTo>
                    <a:pt x="6858" y="4601"/>
                    <a:pt x="8239" y="5505"/>
                    <a:pt x="9835" y="5791"/>
                  </a:cubicBezTo>
                  <a:cubicBezTo>
                    <a:pt x="10411" y="5895"/>
                    <a:pt x="11003" y="5953"/>
                    <a:pt x="11596" y="5953"/>
                  </a:cubicBezTo>
                  <a:cubicBezTo>
                    <a:pt x="12840" y="5953"/>
                    <a:pt x="14084" y="5698"/>
                    <a:pt x="15181" y="5077"/>
                  </a:cubicBezTo>
                  <a:cubicBezTo>
                    <a:pt x="15931" y="4660"/>
                    <a:pt x="16609" y="4053"/>
                    <a:pt x="16943" y="3255"/>
                  </a:cubicBezTo>
                  <a:cubicBezTo>
                    <a:pt x="17276" y="2457"/>
                    <a:pt x="17217" y="1469"/>
                    <a:pt x="16633" y="826"/>
                  </a:cubicBezTo>
                  <a:cubicBezTo>
                    <a:pt x="16276" y="422"/>
                    <a:pt x="15752" y="195"/>
                    <a:pt x="15216" y="88"/>
                  </a:cubicBezTo>
                  <a:cubicBezTo>
                    <a:pt x="14973" y="33"/>
                    <a:pt x="14723" y="0"/>
                    <a:pt x="14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1396683" y="4255219"/>
              <a:ext cx="810930" cy="256348"/>
            </a:xfrm>
            <a:custGeom>
              <a:avLst/>
              <a:gdLst/>
              <a:ahLst/>
              <a:cxnLst/>
              <a:rect l="l" t="t" r="r" b="b"/>
              <a:pathLst>
                <a:path w="25421" h="8036" extrusionOk="0">
                  <a:moveTo>
                    <a:pt x="19866" y="0"/>
                  </a:moveTo>
                  <a:cubicBezTo>
                    <a:pt x="18147" y="0"/>
                    <a:pt x="16367" y="543"/>
                    <a:pt x="15026" y="1342"/>
                  </a:cubicBezTo>
                  <a:cubicBezTo>
                    <a:pt x="13502" y="2247"/>
                    <a:pt x="11955" y="3140"/>
                    <a:pt x="10323" y="3830"/>
                  </a:cubicBezTo>
                  <a:cubicBezTo>
                    <a:pt x="8450" y="4620"/>
                    <a:pt x="6449" y="5176"/>
                    <a:pt x="4423" y="5176"/>
                  </a:cubicBezTo>
                  <a:cubicBezTo>
                    <a:pt x="4401" y="5176"/>
                    <a:pt x="4380" y="5176"/>
                    <a:pt x="4358" y="5176"/>
                  </a:cubicBezTo>
                  <a:cubicBezTo>
                    <a:pt x="3489" y="5176"/>
                    <a:pt x="2596" y="5057"/>
                    <a:pt x="1870" y="4580"/>
                  </a:cubicBezTo>
                  <a:cubicBezTo>
                    <a:pt x="1144" y="4116"/>
                    <a:pt x="644" y="3211"/>
                    <a:pt x="870" y="2378"/>
                  </a:cubicBezTo>
                  <a:cubicBezTo>
                    <a:pt x="1025" y="1806"/>
                    <a:pt x="1513" y="1342"/>
                    <a:pt x="2084" y="1223"/>
                  </a:cubicBezTo>
                  <a:cubicBezTo>
                    <a:pt x="2193" y="1198"/>
                    <a:pt x="2305" y="1186"/>
                    <a:pt x="2417" y="1186"/>
                  </a:cubicBezTo>
                  <a:cubicBezTo>
                    <a:pt x="2891" y="1186"/>
                    <a:pt x="3369" y="1402"/>
                    <a:pt x="3668" y="1758"/>
                  </a:cubicBezTo>
                  <a:lnTo>
                    <a:pt x="3668" y="1758"/>
                  </a:lnTo>
                  <a:cubicBezTo>
                    <a:pt x="3599" y="1676"/>
                    <a:pt x="3521" y="1640"/>
                    <a:pt x="3442" y="1640"/>
                  </a:cubicBezTo>
                  <a:cubicBezTo>
                    <a:pt x="3030" y="1640"/>
                    <a:pt x="2577" y="2617"/>
                    <a:pt x="3096" y="3056"/>
                  </a:cubicBezTo>
                  <a:cubicBezTo>
                    <a:pt x="3255" y="3189"/>
                    <a:pt x="3459" y="3252"/>
                    <a:pt x="3668" y="3252"/>
                  </a:cubicBezTo>
                  <a:cubicBezTo>
                    <a:pt x="3944" y="3252"/>
                    <a:pt x="4228" y="3141"/>
                    <a:pt x="4418" y="2937"/>
                  </a:cubicBezTo>
                  <a:cubicBezTo>
                    <a:pt x="4751" y="2580"/>
                    <a:pt x="4811" y="2020"/>
                    <a:pt x="4608" y="1568"/>
                  </a:cubicBezTo>
                  <a:cubicBezTo>
                    <a:pt x="4406" y="1128"/>
                    <a:pt x="3977" y="806"/>
                    <a:pt x="3513" y="663"/>
                  </a:cubicBezTo>
                  <a:cubicBezTo>
                    <a:pt x="3281" y="592"/>
                    <a:pt x="3037" y="562"/>
                    <a:pt x="2791" y="562"/>
                  </a:cubicBezTo>
                  <a:cubicBezTo>
                    <a:pt x="2546" y="562"/>
                    <a:pt x="2299" y="592"/>
                    <a:pt x="2061" y="639"/>
                  </a:cubicBezTo>
                  <a:cubicBezTo>
                    <a:pt x="1537" y="758"/>
                    <a:pt x="1013" y="985"/>
                    <a:pt x="644" y="1389"/>
                  </a:cubicBezTo>
                  <a:cubicBezTo>
                    <a:pt x="72" y="2020"/>
                    <a:pt x="1" y="3021"/>
                    <a:pt x="334" y="3818"/>
                  </a:cubicBezTo>
                  <a:cubicBezTo>
                    <a:pt x="679" y="4616"/>
                    <a:pt x="1358" y="5223"/>
                    <a:pt x="2108" y="5640"/>
                  </a:cubicBezTo>
                  <a:cubicBezTo>
                    <a:pt x="3197" y="6252"/>
                    <a:pt x="4431" y="6511"/>
                    <a:pt x="5682" y="6511"/>
                  </a:cubicBezTo>
                  <a:cubicBezTo>
                    <a:pt x="6647" y="6511"/>
                    <a:pt x="7622" y="6357"/>
                    <a:pt x="8549" y="6092"/>
                  </a:cubicBezTo>
                  <a:cubicBezTo>
                    <a:pt x="10669" y="5485"/>
                    <a:pt x="12598" y="4342"/>
                    <a:pt x="14514" y="3247"/>
                  </a:cubicBezTo>
                  <a:cubicBezTo>
                    <a:pt x="16110" y="2330"/>
                    <a:pt x="17693" y="1199"/>
                    <a:pt x="19527" y="866"/>
                  </a:cubicBezTo>
                  <a:cubicBezTo>
                    <a:pt x="19786" y="818"/>
                    <a:pt x="20047" y="795"/>
                    <a:pt x="20307" y="795"/>
                  </a:cubicBezTo>
                  <a:cubicBezTo>
                    <a:pt x="21816" y="795"/>
                    <a:pt x="23272" y="1583"/>
                    <a:pt x="23861" y="3056"/>
                  </a:cubicBezTo>
                  <a:cubicBezTo>
                    <a:pt x="24313" y="4164"/>
                    <a:pt x="24135" y="5509"/>
                    <a:pt x="23397" y="6450"/>
                  </a:cubicBezTo>
                  <a:cubicBezTo>
                    <a:pt x="23135" y="6783"/>
                    <a:pt x="22777" y="7069"/>
                    <a:pt x="22349" y="7140"/>
                  </a:cubicBezTo>
                  <a:cubicBezTo>
                    <a:pt x="22298" y="7149"/>
                    <a:pt x="22245" y="7153"/>
                    <a:pt x="22193" y="7153"/>
                  </a:cubicBezTo>
                  <a:cubicBezTo>
                    <a:pt x="21817" y="7153"/>
                    <a:pt x="21428" y="6936"/>
                    <a:pt x="21313" y="6581"/>
                  </a:cubicBezTo>
                  <a:lnTo>
                    <a:pt x="21313" y="6581"/>
                  </a:lnTo>
                  <a:cubicBezTo>
                    <a:pt x="21412" y="6663"/>
                    <a:pt x="21533" y="6700"/>
                    <a:pt x="21658" y="6700"/>
                  </a:cubicBezTo>
                  <a:cubicBezTo>
                    <a:pt x="21981" y="6700"/>
                    <a:pt x="22326" y="6452"/>
                    <a:pt x="22361" y="6116"/>
                  </a:cubicBezTo>
                  <a:cubicBezTo>
                    <a:pt x="22407" y="5664"/>
                    <a:pt x="21968" y="5246"/>
                    <a:pt x="21517" y="5246"/>
                  </a:cubicBezTo>
                  <a:cubicBezTo>
                    <a:pt x="21504" y="5246"/>
                    <a:pt x="21492" y="5246"/>
                    <a:pt x="21480" y="5247"/>
                  </a:cubicBezTo>
                  <a:cubicBezTo>
                    <a:pt x="21015" y="5271"/>
                    <a:pt x="20610" y="5676"/>
                    <a:pt x="20515" y="6128"/>
                  </a:cubicBezTo>
                  <a:cubicBezTo>
                    <a:pt x="20444" y="6426"/>
                    <a:pt x="20491" y="6712"/>
                    <a:pt x="20610" y="6973"/>
                  </a:cubicBezTo>
                  <a:cubicBezTo>
                    <a:pt x="20861" y="7509"/>
                    <a:pt x="21432" y="7926"/>
                    <a:pt x="22027" y="8009"/>
                  </a:cubicBezTo>
                  <a:cubicBezTo>
                    <a:pt x="22141" y="8027"/>
                    <a:pt x="22256" y="8035"/>
                    <a:pt x="22371" y="8035"/>
                  </a:cubicBezTo>
                  <a:cubicBezTo>
                    <a:pt x="23032" y="8035"/>
                    <a:pt x="23683" y="7752"/>
                    <a:pt x="24170" y="7295"/>
                  </a:cubicBezTo>
                  <a:cubicBezTo>
                    <a:pt x="24730" y="6747"/>
                    <a:pt x="25075" y="5997"/>
                    <a:pt x="25194" y="5223"/>
                  </a:cubicBezTo>
                  <a:cubicBezTo>
                    <a:pt x="25421" y="3735"/>
                    <a:pt x="24801" y="2151"/>
                    <a:pt x="23635" y="1199"/>
                  </a:cubicBezTo>
                  <a:cubicBezTo>
                    <a:pt x="22590" y="350"/>
                    <a:pt x="21247" y="0"/>
                    <a:pt x="19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1598743" y="4265587"/>
              <a:ext cx="551519" cy="189901"/>
            </a:xfrm>
            <a:custGeom>
              <a:avLst/>
              <a:gdLst/>
              <a:ahLst/>
              <a:cxnLst/>
              <a:rect l="l" t="t" r="r" b="b"/>
              <a:pathLst>
                <a:path w="17289" h="5953" extrusionOk="0">
                  <a:moveTo>
                    <a:pt x="2809" y="0"/>
                  </a:moveTo>
                  <a:cubicBezTo>
                    <a:pt x="2558" y="0"/>
                    <a:pt x="2304" y="33"/>
                    <a:pt x="2061" y="88"/>
                  </a:cubicBezTo>
                  <a:cubicBezTo>
                    <a:pt x="1537" y="195"/>
                    <a:pt x="1013" y="422"/>
                    <a:pt x="644" y="826"/>
                  </a:cubicBezTo>
                  <a:cubicBezTo>
                    <a:pt x="60" y="1469"/>
                    <a:pt x="1" y="2457"/>
                    <a:pt x="334" y="3255"/>
                  </a:cubicBezTo>
                  <a:cubicBezTo>
                    <a:pt x="668" y="4053"/>
                    <a:pt x="1346" y="4660"/>
                    <a:pt x="2108" y="5077"/>
                  </a:cubicBezTo>
                  <a:cubicBezTo>
                    <a:pt x="3197" y="5698"/>
                    <a:pt x="4439" y="5953"/>
                    <a:pt x="5682" y="5953"/>
                  </a:cubicBezTo>
                  <a:cubicBezTo>
                    <a:pt x="6274" y="5953"/>
                    <a:pt x="6866" y="5895"/>
                    <a:pt x="7442" y="5791"/>
                  </a:cubicBezTo>
                  <a:cubicBezTo>
                    <a:pt x="9038" y="5505"/>
                    <a:pt x="10419" y="4601"/>
                    <a:pt x="11752" y="3731"/>
                  </a:cubicBezTo>
                  <a:cubicBezTo>
                    <a:pt x="12955" y="2948"/>
                    <a:pt x="14450" y="1413"/>
                    <a:pt x="15997" y="1413"/>
                  </a:cubicBezTo>
                  <a:cubicBezTo>
                    <a:pt x="16425" y="1413"/>
                    <a:pt x="16858" y="1531"/>
                    <a:pt x="17289" y="1815"/>
                  </a:cubicBezTo>
                  <a:cubicBezTo>
                    <a:pt x="16860" y="1291"/>
                    <a:pt x="16324" y="743"/>
                    <a:pt x="15658" y="719"/>
                  </a:cubicBezTo>
                  <a:cubicBezTo>
                    <a:pt x="15646" y="719"/>
                    <a:pt x="15635" y="719"/>
                    <a:pt x="15623" y="719"/>
                  </a:cubicBezTo>
                  <a:cubicBezTo>
                    <a:pt x="15184" y="719"/>
                    <a:pt x="14778" y="939"/>
                    <a:pt x="14396" y="1148"/>
                  </a:cubicBezTo>
                  <a:cubicBezTo>
                    <a:pt x="12800" y="2017"/>
                    <a:pt x="11240" y="2946"/>
                    <a:pt x="9526" y="3600"/>
                  </a:cubicBezTo>
                  <a:cubicBezTo>
                    <a:pt x="7906" y="4211"/>
                    <a:pt x="6183" y="4613"/>
                    <a:pt x="4435" y="4613"/>
                  </a:cubicBezTo>
                  <a:cubicBezTo>
                    <a:pt x="4409" y="4613"/>
                    <a:pt x="4384" y="4613"/>
                    <a:pt x="4359" y="4612"/>
                  </a:cubicBezTo>
                  <a:cubicBezTo>
                    <a:pt x="3489" y="4612"/>
                    <a:pt x="2596" y="4493"/>
                    <a:pt x="1870" y="4029"/>
                  </a:cubicBezTo>
                  <a:cubicBezTo>
                    <a:pt x="1144" y="3553"/>
                    <a:pt x="644" y="2648"/>
                    <a:pt x="870" y="1815"/>
                  </a:cubicBezTo>
                  <a:cubicBezTo>
                    <a:pt x="1025" y="1243"/>
                    <a:pt x="1513" y="791"/>
                    <a:pt x="2084" y="660"/>
                  </a:cubicBezTo>
                  <a:cubicBezTo>
                    <a:pt x="2189" y="638"/>
                    <a:pt x="2296" y="627"/>
                    <a:pt x="2403" y="627"/>
                  </a:cubicBezTo>
                  <a:cubicBezTo>
                    <a:pt x="2873" y="627"/>
                    <a:pt x="3344" y="832"/>
                    <a:pt x="3655" y="1193"/>
                  </a:cubicBezTo>
                  <a:lnTo>
                    <a:pt x="3655" y="1193"/>
                  </a:lnTo>
                  <a:cubicBezTo>
                    <a:pt x="3588" y="1117"/>
                    <a:pt x="3514" y="1084"/>
                    <a:pt x="3437" y="1084"/>
                  </a:cubicBezTo>
                  <a:cubicBezTo>
                    <a:pt x="3024" y="1084"/>
                    <a:pt x="2569" y="2055"/>
                    <a:pt x="3097" y="2493"/>
                  </a:cubicBezTo>
                  <a:cubicBezTo>
                    <a:pt x="3255" y="2631"/>
                    <a:pt x="3460" y="2695"/>
                    <a:pt x="3668" y="2695"/>
                  </a:cubicBezTo>
                  <a:cubicBezTo>
                    <a:pt x="3945" y="2695"/>
                    <a:pt x="4228" y="2583"/>
                    <a:pt x="4418" y="2386"/>
                  </a:cubicBezTo>
                  <a:cubicBezTo>
                    <a:pt x="4751" y="2029"/>
                    <a:pt x="4799" y="1457"/>
                    <a:pt x="4597" y="1017"/>
                  </a:cubicBezTo>
                  <a:cubicBezTo>
                    <a:pt x="4394" y="564"/>
                    <a:pt x="3978" y="255"/>
                    <a:pt x="3513" y="100"/>
                  </a:cubicBezTo>
                  <a:cubicBezTo>
                    <a:pt x="3287" y="30"/>
                    <a:pt x="3049" y="0"/>
                    <a:pt x="2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880538" y="4255219"/>
              <a:ext cx="810547" cy="256348"/>
            </a:xfrm>
            <a:custGeom>
              <a:avLst/>
              <a:gdLst/>
              <a:ahLst/>
              <a:cxnLst/>
              <a:rect l="l" t="t" r="r" b="b"/>
              <a:pathLst>
                <a:path w="25409" h="8036" extrusionOk="0">
                  <a:moveTo>
                    <a:pt x="5547" y="0"/>
                  </a:moveTo>
                  <a:cubicBezTo>
                    <a:pt x="4164" y="0"/>
                    <a:pt x="2819" y="350"/>
                    <a:pt x="1774" y="1199"/>
                  </a:cubicBezTo>
                  <a:cubicBezTo>
                    <a:pt x="607" y="2151"/>
                    <a:pt x="0" y="3735"/>
                    <a:pt x="226" y="5223"/>
                  </a:cubicBezTo>
                  <a:cubicBezTo>
                    <a:pt x="345" y="5997"/>
                    <a:pt x="679" y="6747"/>
                    <a:pt x="1238" y="7295"/>
                  </a:cubicBezTo>
                  <a:cubicBezTo>
                    <a:pt x="1726" y="7752"/>
                    <a:pt x="2386" y="8035"/>
                    <a:pt x="3042" y="8035"/>
                  </a:cubicBezTo>
                  <a:cubicBezTo>
                    <a:pt x="3156" y="8035"/>
                    <a:pt x="3269" y="8027"/>
                    <a:pt x="3382" y="8009"/>
                  </a:cubicBezTo>
                  <a:cubicBezTo>
                    <a:pt x="3989" y="7926"/>
                    <a:pt x="4548" y="7509"/>
                    <a:pt x="4798" y="6973"/>
                  </a:cubicBezTo>
                  <a:cubicBezTo>
                    <a:pt x="4929" y="6712"/>
                    <a:pt x="4965" y="6426"/>
                    <a:pt x="4894" y="6128"/>
                  </a:cubicBezTo>
                  <a:cubicBezTo>
                    <a:pt x="4798" y="5676"/>
                    <a:pt x="4394" y="5271"/>
                    <a:pt x="3929" y="5247"/>
                  </a:cubicBezTo>
                  <a:cubicBezTo>
                    <a:pt x="3917" y="5246"/>
                    <a:pt x="3905" y="5246"/>
                    <a:pt x="3892" y="5246"/>
                  </a:cubicBezTo>
                  <a:cubicBezTo>
                    <a:pt x="3441" y="5246"/>
                    <a:pt x="3002" y="5664"/>
                    <a:pt x="3048" y="6116"/>
                  </a:cubicBezTo>
                  <a:cubicBezTo>
                    <a:pt x="3083" y="6452"/>
                    <a:pt x="3428" y="6700"/>
                    <a:pt x="3751" y="6700"/>
                  </a:cubicBezTo>
                  <a:cubicBezTo>
                    <a:pt x="3875" y="6700"/>
                    <a:pt x="3997" y="6663"/>
                    <a:pt x="4096" y="6581"/>
                  </a:cubicBezTo>
                  <a:lnTo>
                    <a:pt x="4096" y="6581"/>
                  </a:lnTo>
                  <a:cubicBezTo>
                    <a:pt x="3981" y="6936"/>
                    <a:pt x="3601" y="7153"/>
                    <a:pt x="3220" y="7153"/>
                  </a:cubicBezTo>
                  <a:cubicBezTo>
                    <a:pt x="3166" y="7153"/>
                    <a:pt x="3113" y="7149"/>
                    <a:pt x="3060" y="7140"/>
                  </a:cubicBezTo>
                  <a:cubicBezTo>
                    <a:pt x="2631" y="7069"/>
                    <a:pt x="2286" y="6783"/>
                    <a:pt x="2012" y="6450"/>
                  </a:cubicBezTo>
                  <a:cubicBezTo>
                    <a:pt x="1274" y="5509"/>
                    <a:pt x="1096" y="4164"/>
                    <a:pt x="1548" y="3056"/>
                  </a:cubicBezTo>
                  <a:cubicBezTo>
                    <a:pt x="2137" y="1583"/>
                    <a:pt x="3593" y="795"/>
                    <a:pt x="5102" y="795"/>
                  </a:cubicBezTo>
                  <a:cubicBezTo>
                    <a:pt x="5362" y="795"/>
                    <a:pt x="5623" y="818"/>
                    <a:pt x="5882" y="866"/>
                  </a:cubicBezTo>
                  <a:cubicBezTo>
                    <a:pt x="7727" y="1199"/>
                    <a:pt x="9299" y="2330"/>
                    <a:pt x="10894" y="3247"/>
                  </a:cubicBezTo>
                  <a:cubicBezTo>
                    <a:pt x="12811" y="4342"/>
                    <a:pt x="14740" y="5485"/>
                    <a:pt x="16859" y="6092"/>
                  </a:cubicBezTo>
                  <a:cubicBezTo>
                    <a:pt x="17787" y="6357"/>
                    <a:pt x="18762" y="6511"/>
                    <a:pt x="19727" y="6511"/>
                  </a:cubicBezTo>
                  <a:cubicBezTo>
                    <a:pt x="20978" y="6511"/>
                    <a:pt x="22212" y="6252"/>
                    <a:pt x="23301" y="5640"/>
                  </a:cubicBezTo>
                  <a:cubicBezTo>
                    <a:pt x="24051" y="5223"/>
                    <a:pt x="24741" y="4616"/>
                    <a:pt x="25075" y="3818"/>
                  </a:cubicBezTo>
                  <a:cubicBezTo>
                    <a:pt x="25408" y="3021"/>
                    <a:pt x="25337" y="2020"/>
                    <a:pt x="24765" y="1389"/>
                  </a:cubicBezTo>
                  <a:cubicBezTo>
                    <a:pt x="24396" y="985"/>
                    <a:pt x="23872" y="758"/>
                    <a:pt x="23348" y="639"/>
                  </a:cubicBezTo>
                  <a:cubicBezTo>
                    <a:pt x="23110" y="592"/>
                    <a:pt x="22863" y="562"/>
                    <a:pt x="22618" y="562"/>
                  </a:cubicBezTo>
                  <a:cubicBezTo>
                    <a:pt x="22372" y="562"/>
                    <a:pt x="22128" y="592"/>
                    <a:pt x="21896" y="663"/>
                  </a:cubicBezTo>
                  <a:cubicBezTo>
                    <a:pt x="21431" y="806"/>
                    <a:pt x="21003" y="1128"/>
                    <a:pt x="20800" y="1568"/>
                  </a:cubicBezTo>
                  <a:cubicBezTo>
                    <a:pt x="20598" y="2020"/>
                    <a:pt x="20658" y="2580"/>
                    <a:pt x="20991" y="2937"/>
                  </a:cubicBezTo>
                  <a:cubicBezTo>
                    <a:pt x="21181" y="3141"/>
                    <a:pt x="21465" y="3252"/>
                    <a:pt x="21741" y="3252"/>
                  </a:cubicBezTo>
                  <a:cubicBezTo>
                    <a:pt x="21950" y="3252"/>
                    <a:pt x="22154" y="3189"/>
                    <a:pt x="22313" y="3056"/>
                  </a:cubicBezTo>
                  <a:cubicBezTo>
                    <a:pt x="22842" y="2617"/>
                    <a:pt x="22382" y="1640"/>
                    <a:pt x="21967" y="1640"/>
                  </a:cubicBezTo>
                  <a:cubicBezTo>
                    <a:pt x="21893" y="1640"/>
                    <a:pt x="21820" y="1672"/>
                    <a:pt x="21755" y="1743"/>
                  </a:cubicBezTo>
                  <a:lnTo>
                    <a:pt x="21755" y="1743"/>
                  </a:lnTo>
                  <a:cubicBezTo>
                    <a:pt x="22063" y="1396"/>
                    <a:pt x="22529" y="1186"/>
                    <a:pt x="22993" y="1186"/>
                  </a:cubicBezTo>
                  <a:cubicBezTo>
                    <a:pt x="23105" y="1186"/>
                    <a:pt x="23216" y="1198"/>
                    <a:pt x="23325" y="1223"/>
                  </a:cubicBezTo>
                  <a:cubicBezTo>
                    <a:pt x="23896" y="1342"/>
                    <a:pt x="24384" y="1806"/>
                    <a:pt x="24539" y="2378"/>
                  </a:cubicBezTo>
                  <a:cubicBezTo>
                    <a:pt x="24765" y="3211"/>
                    <a:pt x="24265" y="4116"/>
                    <a:pt x="23539" y="4580"/>
                  </a:cubicBezTo>
                  <a:cubicBezTo>
                    <a:pt x="22813" y="5057"/>
                    <a:pt x="21920" y="5176"/>
                    <a:pt x="21050" y="5176"/>
                  </a:cubicBezTo>
                  <a:cubicBezTo>
                    <a:pt x="21029" y="5176"/>
                    <a:pt x="21008" y="5176"/>
                    <a:pt x="20986" y="5176"/>
                  </a:cubicBezTo>
                  <a:cubicBezTo>
                    <a:pt x="18960" y="5176"/>
                    <a:pt x="16959" y="4620"/>
                    <a:pt x="15097" y="3830"/>
                  </a:cubicBezTo>
                  <a:cubicBezTo>
                    <a:pt x="13454" y="3140"/>
                    <a:pt x="11906" y="2247"/>
                    <a:pt x="10382" y="1342"/>
                  </a:cubicBezTo>
                  <a:cubicBezTo>
                    <a:pt x="9049" y="543"/>
                    <a:pt x="7268" y="0"/>
                    <a:pt x="5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937896" y="4265587"/>
              <a:ext cx="551104" cy="189901"/>
            </a:xfrm>
            <a:custGeom>
              <a:avLst/>
              <a:gdLst/>
              <a:ahLst/>
              <a:cxnLst/>
              <a:rect l="l" t="t" r="r" b="b"/>
              <a:pathLst>
                <a:path w="17276" h="5953" extrusionOk="0">
                  <a:moveTo>
                    <a:pt x="14473" y="0"/>
                  </a:moveTo>
                  <a:cubicBezTo>
                    <a:pt x="14234" y="0"/>
                    <a:pt x="13996" y="30"/>
                    <a:pt x="13764" y="100"/>
                  </a:cubicBezTo>
                  <a:cubicBezTo>
                    <a:pt x="13299" y="255"/>
                    <a:pt x="12883" y="564"/>
                    <a:pt x="12680" y="1017"/>
                  </a:cubicBezTo>
                  <a:cubicBezTo>
                    <a:pt x="12478" y="1457"/>
                    <a:pt x="12525" y="2029"/>
                    <a:pt x="12859" y="2386"/>
                  </a:cubicBezTo>
                  <a:cubicBezTo>
                    <a:pt x="13049" y="2583"/>
                    <a:pt x="13332" y="2695"/>
                    <a:pt x="13611" y="2695"/>
                  </a:cubicBezTo>
                  <a:cubicBezTo>
                    <a:pt x="13821" y="2695"/>
                    <a:pt x="14029" y="2631"/>
                    <a:pt x="14192" y="2493"/>
                  </a:cubicBezTo>
                  <a:cubicBezTo>
                    <a:pt x="14710" y="2055"/>
                    <a:pt x="14262" y="1084"/>
                    <a:pt x="13844" y="1084"/>
                  </a:cubicBezTo>
                  <a:cubicBezTo>
                    <a:pt x="13762" y="1084"/>
                    <a:pt x="13682" y="1121"/>
                    <a:pt x="13610" y="1207"/>
                  </a:cubicBezTo>
                  <a:lnTo>
                    <a:pt x="13610" y="1207"/>
                  </a:lnTo>
                  <a:cubicBezTo>
                    <a:pt x="13921" y="838"/>
                    <a:pt x="14398" y="627"/>
                    <a:pt x="14874" y="627"/>
                  </a:cubicBezTo>
                  <a:cubicBezTo>
                    <a:pt x="14981" y="627"/>
                    <a:pt x="15088" y="638"/>
                    <a:pt x="15192" y="660"/>
                  </a:cubicBezTo>
                  <a:cubicBezTo>
                    <a:pt x="15764" y="791"/>
                    <a:pt x="16252" y="1243"/>
                    <a:pt x="16407" y="1815"/>
                  </a:cubicBezTo>
                  <a:cubicBezTo>
                    <a:pt x="16633" y="2648"/>
                    <a:pt x="16145" y="3553"/>
                    <a:pt x="15419" y="4029"/>
                  </a:cubicBezTo>
                  <a:cubicBezTo>
                    <a:pt x="14692" y="4493"/>
                    <a:pt x="13787" y="4612"/>
                    <a:pt x="12930" y="4612"/>
                  </a:cubicBezTo>
                  <a:cubicBezTo>
                    <a:pt x="12905" y="4613"/>
                    <a:pt x="12879" y="4613"/>
                    <a:pt x="12854" y="4613"/>
                  </a:cubicBezTo>
                  <a:cubicBezTo>
                    <a:pt x="11106" y="4613"/>
                    <a:pt x="9382" y="4211"/>
                    <a:pt x="7751" y="3600"/>
                  </a:cubicBezTo>
                  <a:cubicBezTo>
                    <a:pt x="6048" y="2946"/>
                    <a:pt x="4477" y="2017"/>
                    <a:pt x="2881" y="1148"/>
                  </a:cubicBezTo>
                  <a:cubicBezTo>
                    <a:pt x="2498" y="939"/>
                    <a:pt x="2093" y="719"/>
                    <a:pt x="1665" y="719"/>
                  </a:cubicBezTo>
                  <a:cubicBezTo>
                    <a:pt x="1654" y="719"/>
                    <a:pt x="1642" y="719"/>
                    <a:pt x="1631" y="719"/>
                  </a:cubicBezTo>
                  <a:cubicBezTo>
                    <a:pt x="953" y="743"/>
                    <a:pt x="417" y="1291"/>
                    <a:pt x="0" y="1815"/>
                  </a:cubicBezTo>
                  <a:cubicBezTo>
                    <a:pt x="429" y="1531"/>
                    <a:pt x="859" y="1413"/>
                    <a:pt x="1287" y="1413"/>
                  </a:cubicBezTo>
                  <a:cubicBezTo>
                    <a:pt x="2831" y="1413"/>
                    <a:pt x="4331" y="2948"/>
                    <a:pt x="5525" y="3731"/>
                  </a:cubicBezTo>
                  <a:cubicBezTo>
                    <a:pt x="6858" y="4601"/>
                    <a:pt x="8239" y="5505"/>
                    <a:pt x="9835" y="5791"/>
                  </a:cubicBezTo>
                  <a:cubicBezTo>
                    <a:pt x="10411" y="5895"/>
                    <a:pt x="11003" y="5953"/>
                    <a:pt x="11595" y="5953"/>
                  </a:cubicBezTo>
                  <a:cubicBezTo>
                    <a:pt x="12838" y="5953"/>
                    <a:pt x="14080" y="5698"/>
                    <a:pt x="15169" y="5077"/>
                  </a:cubicBezTo>
                  <a:cubicBezTo>
                    <a:pt x="15931" y="4660"/>
                    <a:pt x="16609" y="4053"/>
                    <a:pt x="16943" y="3255"/>
                  </a:cubicBezTo>
                  <a:cubicBezTo>
                    <a:pt x="17276" y="2457"/>
                    <a:pt x="17216" y="1469"/>
                    <a:pt x="16633" y="826"/>
                  </a:cubicBezTo>
                  <a:cubicBezTo>
                    <a:pt x="16276" y="422"/>
                    <a:pt x="15752" y="195"/>
                    <a:pt x="15216" y="88"/>
                  </a:cubicBezTo>
                  <a:cubicBezTo>
                    <a:pt x="14972" y="33"/>
                    <a:pt x="14722" y="0"/>
                    <a:pt x="14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068470" y="4255219"/>
              <a:ext cx="810930" cy="256348"/>
            </a:xfrm>
            <a:custGeom>
              <a:avLst/>
              <a:gdLst/>
              <a:ahLst/>
              <a:cxnLst/>
              <a:rect l="l" t="t" r="r" b="b"/>
              <a:pathLst>
                <a:path w="25421" h="8036" extrusionOk="0">
                  <a:moveTo>
                    <a:pt x="19866" y="0"/>
                  </a:moveTo>
                  <a:cubicBezTo>
                    <a:pt x="18146" y="0"/>
                    <a:pt x="16367" y="543"/>
                    <a:pt x="15026" y="1342"/>
                  </a:cubicBezTo>
                  <a:cubicBezTo>
                    <a:pt x="13502" y="2247"/>
                    <a:pt x="11955" y="3140"/>
                    <a:pt x="10323" y="3830"/>
                  </a:cubicBezTo>
                  <a:cubicBezTo>
                    <a:pt x="8450" y="4620"/>
                    <a:pt x="6448" y="5176"/>
                    <a:pt x="4423" y="5176"/>
                  </a:cubicBezTo>
                  <a:cubicBezTo>
                    <a:pt x="4401" y="5176"/>
                    <a:pt x="4380" y="5176"/>
                    <a:pt x="4358" y="5176"/>
                  </a:cubicBezTo>
                  <a:cubicBezTo>
                    <a:pt x="3489" y="5176"/>
                    <a:pt x="2596" y="5057"/>
                    <a:pt x="1870" y="4580"/>
                  </a:cubicBezTo>
                  <a:cubicBezTo>
                    <a:pt x="1144" y="4116"/>
                    <a:pt x="644" y="3211"/>
                    <a:pt x="870" y="2378"/>
                  </a:cubicBezTo>
                  <a:cubicBezTo>
                    <a:pt x="1025" y="1806"/>
                    <a:pt x="1513" y="1342"/>
                    <a:pt x="2084" y="1223"/>
                  </a:cubicBezTo>
                  <a:cubicBezTo>
                    <a:pt x="2193" y="1198"/>
                    <a:pt x="2305" y="1186"/>
                    <a:pt x="2416" y="1186"/>
                  </a:cubicBezTo>
                  <a:cubicBezTo>
                    <a:pt x="2891" y="1186"/>
                    <a:pt x="3369" y="1402"/>
                    <a:pt x="3667" y="1758"/>
                  </a:cubicBezTo>
                  <a:lnTo>
                    <a:pt x="3667" y="1758"/>
                  </a:lnTo>
                  <a:cubicBezTo>
                    <a:pt x="3599" y="1676"/>
                    <a:pt x="3521" y="1640"/>
                    <a:pt x="3442" y="1640"/>
                  </a:cubicBezTo>
                  <a:cubicBezTo>
                    <a:pt x="3030" y="1640"/>
                    <a:pt x="2577" y="2617"/>
                    <a:pt x="3096" y="3056"/>
                  </a:cubicBezTo>
                  <a:cubicBezTo>
                    <a:pt x="3255" y="3189"/>
                    <a:pt x="3459" y="3252"/>
                    <a:pt x="3667" y="3252"/>
                  </a:cubicBezTo>
                  <a:cubicBezTo>
                    <a:pt x="3944" y="3252"/>
                    <a:pt x="4228" y="3141"/>
                    <a:pt x="4418" y="2937"/>
                  </a:cubicBezTo>
                  <a:cubicBezTo>
                    <a:pt x="4751" y="2580"/>
                    <a:pt x="4811" y="2020"/>
                    <a:pt x="4608" y="1568"/>
                  </a:cubicBezTo>
                  <a:cubicBezTo>
                    <a:pt x="4406" y="1128"/>
                    <a:pt x="3977" y="806"/>
                    <a:pt x="3513" y="663"/>
                  </a:cubicBezTo>
                  <a:cubicBezTo>
                    <a:pt x="3281" y="592"/>
                    <a:pt x="3040" y="562"/>
                    <a:pt x="2796" y="562"/>
                  </a:cubicBezTo>
                  <a:cubicBezTo>
                    <a:pt x="2552" y="562"/>
                    <a:pt x="2304" y="592"/>
                    <a:pt x="2060" y="639"/>
                  </a:cubicBezTo>
                  <a:cubicBezTo>
                    <a:pt x="1537" y="758"/>
                    <a:pt x="1013" y="985"/>
                    <a:pt x="644" y="1389"/>
                  </a:cubicBezTo>
                  <a:cubicBezTo>
                    <a:pt x="72" y="2020"/>
                    <a:pt x="1" y="3021"/>
                    <a:pt x="334" y="3818"/>
                  </a:cubicBezTo>
                  <a:cubicBezTo>
                    <a:pt x="679" y="4616"/>
                    <a:pt x="1358" y="5223"/>
                    <a:pt x="2108" y="5640"/>
                  </a:cubicBezTo>
                  <a:cubicBezTo>
                    <a:pt x="3197" y="6252"/>
                    <a:pt x="4434" y="6511"/>
                    <a:pt x="5687" y="6511"/>
                  </a:cubicBezTo>
                  <a:cubicBezTo>
                    <a:pt x="6652" y="6511"/>
                    <a:pt x="7627" y="6357"/>
                    <a:pt x="8549" y="6092"/>
                  </a:cubicBezTo>
                  <a:cubicBezTo>
                    <a:pt x="10669" y="5485"/>
                    <a:pt x="12597" y="4342"/>
                    <a:pt x="14514" y="3247"/>
                  </a:cubicBezTo>
                  <a:cubicBezTo>
                    <a:pt x="16110" y="2330"/>
                    <a:pt x="17693" y="1199"/>
                    <a:pt x="19527" y="866"/>
                  </a:cubicBezTo>
                  <a:cubicBezTo>
                    <a:pt x="19786" y="818"/>
                    <a:pt x="20047" y="795"/>
                    <a:pt x="20306" y="795"/>
                  </a:cubicBezTo>
                  <a:cubicBezTo>
                    <a:pt x="21816" y="795"/>
                    <a:pt x="23273" y="1583"/>
                    <a:pt x="23873" y="3056"/>
                  </a:cubicBezTo>
                  <a:cubicBezTo>
                    <a:pt x="24313" y="4164"/>
                    <a:pt x="24147" y="5509"/>
                    <a:pt x="23396" y="6450"/>
                  </a:cubicBezTo>
                  <a:cubicBezTo>
                    <a:pt x="23134" y="6783"/>
                    <a:pt x="22777" y="7069"/>
                    <a:pt x="22349" y="7140"/>
                  </a:cubicBezTo>
                  <a:cubicBezTo>
                    <a:pt x="22297" y="7149"/>
                    <a:pt x="22245" y="7153"/>
                    <a:pt x="22192" y="7153"/>
                  </a:cubicBezTo>
                  <a:cubicBezTo>
                    <a:pt x="21817" y="7153"/>
                    <a:pt x="21428" y="6936"/>
                    <a:pt x="21313" y="6581"/>
                  </a:cubicBezTo>
                  <a:lnTo>
                    <a:pt x="21313" y="6581"/>
                  </a:lnTo>
                  <a:cubicBezTo>
                    <a:pt x="21412" y="6663"/>
                    <a:pt x="21533" y="6700"/>
                    <a:pt x="21658" y="6700"/>
                  </a:cubicBezTo>
                  <a:cubicBezTo>
                    <a:pt x="21981" y="6700"/>
                    <a:pt x="22326" y="6452"/>
                    <a:pt x="22361" y="6116"/>
                  </a:cubicBezTo>
                  <a:cubicBezTo>
                    <a:pt x="22407" y="5664"/>
                    <a:pt x="21968" y="5246"/>
                    <a:pt x="21517" y="5246"/>
                  </a:cubicBezTo>
                  <a:cubicBezTo>
                    <a:pt x="21504" y="5246"/>
                    <a:pt x="21492" y="5246"/>
                    <a:pt x="21480" y="5247"/>
                  </a:cubicBezTo>
                  <a:cubicBezTo>
                    <a:pt x="21015" y="5271"/>
                    <a:pt x="20610" y="5676"/>
                    <a:pt x="20515" y="6128"/>
                  </a:cubicBezTo>
                  <a:cubicBezTo>
                    <a:pt x="20444" y="6426"/>
                    <a:pt x="20491" y="6712"/>
                    <a:pt x="20610" y="6973"/>
                  </a:cubicBezTo>
                  <a:cubicBezTo>
                    <a:pt x="20860" y="7509"/>
                    <a:pt x="21432" y="7926"/>
                    <a:pt x="22027" y="8009"/>
                  </a:cubicBezTo>
                  <a:cubicBezTo>
                    <a:pt x="22141" y="8027"/>
                    <a:pt x="22256" y="8035"/>
                    <a:pt x="22370" y="8035"/>
                  </a:cubicBezTo>
                  <a:cubicBezTo>
                    <a:pt x="23032" y="8035"/>
                    <a:pt x="23683" y="7752"/>
                    <a:pt x="24170" y="7295"/>
                  </a:cubicBezTo>
                  <a:cubicBezTo>
                    <a:pt x="24730" y="6747"/>
                    <a:pt x="25075" y="5997"/>
                    <a:pt x="25194" y="5223"/>
                  </a:cubicBezTo>
                  <a:cubicBezTo>
                    <a:pt x="25420" y="3735"/>
                    <a:pt x="24801" y="2151"/>
                    <a:pt x="23635" y="1199"/>
                  </a:cubicBezTo>
                  <a:cubicBezTo>
                    <a:pt x="22590" y="350"/>
                    <a:pt x="21247" y="0"/>
                    <a:pt x="19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270530" y="4265587"/>
              <a:ext cx="551519" cy="189901"/>
            </a:xfrm>
            <a:custGeom>
              <a:avLst/>
              <a:gdLst/>
              <a:ahLst/>
              <a:cxnLst/>
              <a:rect l="l" t="t" r="r" b="b"/>
              <a:pathLst>
                <a:path w="17289" h="5953" extrusionOk="0">
                  <a:moveTo>
                    <a:pt x="2809" y="0"/>
                  </a:moveTo>
                  <a:cubicBezTo>
                    <a:pt x="2557" y="0"/>
                    <a:pt x="2304" y="33"/>
                    <a:pt x="2061" y="88"/>
                  </a:cubicBezTo>
                  <a:cubicBezTo>
                    <a:pt x="1537" y="195"/>
                    <a:pt x="1013" y="422"/>
                    <a:pt x="644" y="826"/>
                  </a:cubicBezTo>
                  <a:cubicBezTo>
                    <a:pt x="72" y="1469"/>
                    <a:pt x="1" y="2457"/>
                    <a:pt x="334" y="3255"/>
                  </a:cubicBezTo>
                  <a:cubicBezTo>
                    <a:pt x="668" y="4053"/>
                    <a:pt x="1358" y="4660"/>
                    <a:pt x="2108" y="5077"/>
                  </a:cubicBezTo>
                  <a:cubicBezTo>
                    <a:pt x="3197" y="5698"/>
                    <a:pt x="4439" y="5953"/>
                    <a:pt x="5681" y="5953"/>
                  </a:cubicBezTo>
                  <a:cubicBezTo>
                    <a:pt x="6274" y="5953"/>
                    <a:pt x="6866" y="5895"/>
                    <a:pt x="7442" y="5791"/>
                  </a:cubicBezTo>
                  <a:cubicBezTo>
                    <a:pt x="9038" y="5505"/>
                    <a:pt x="10431" y="4601"/>
                    <a:pt x="11752" y="3731"/>
                  </a:cubicBezTo>
                  <a:cubicBezTo>
                    <a:pt x="12955" y="2948"/>
                    <a:pt x="14450" y="1413"/>
                    <a:pt x="15997" y="1413"/>
                  </a:cubicBezTo>
                  <a:cubicBezTo>
                    <a:pt x="16425" y="1413"/>
                    <a:pt x="16857" y="1531"/>
                    <a:pt x="17289" y="1815"/>
                  </a:cubicBezTo>
                  <a:cubicBezTo>
                    <a:pt x="16860" y="1291"/>
                    <a:pt x="16324" y="743"/>
                    <a:pt x="15657" y="719"/>
                  </a:cubicBezTo>
                  <a:cubicBezTo>
                    <a:pt x="15646" y="719"/>
                    <a:pt x="15635" y="719"/>
                    <a:pt x="15623" y="719"/>
                  </a:cubicBezTo>
                  <a:cubicBezTo>
                    <a:pt x="15184" y="719"/>
                    <a:pt x="14778" y="939"/>
                    <a:pt x="14395" y="1148"/>
                  </a:cubicBezTo>
                  <a:cubicBezTo>
                    <a:pt x="12800" y="2017"/>
                    <a:pt x="11240" y="2946"/>
                    <a:pt x="9526" y="3600"/>
                  </a:cubicBezTo>
                  <a:cubicBezTo>
                    <a:pt x="7906" y="4211"/>
                    <a:pt x="6183" y="4613"/>
                    <a:pt x="4435" y="4613"/>
                  </a:cubicBezTo>
                  <a:cubicBezTo>
                    <a:pt x="4409" y="4613"/>
                    <a:pt x="4384" y="4613"/>
                    <a:pt x="4358" y="4612"/>
                  </a:cubicBezTo>
                  <a:cubicBezTo>
                    <a:pt x="3489" y="4612"/>
                    <a:pt x="2596" y="4493"/>
                    <a:pt x="1870" y="4029"/>
                  </a:cubicBezTo>
                  <a:cubicBezTo>
                    <a:pt x="1144" y="3553"/>
                    <a:pt x="644" y="2648"/>
                    <a:pt x="870" y="1815"/>
                  </a:cubicBezTo>
                  <a:cubicBezTo>
                    <a:pt x="1025" y="1243"/>
                    <a:pt x="1513" y="791"/>
                    <a:pt x="2084" y="660"/>
                  </a:cubicBezTo>
                  <a:cubicBezTo>
                    <a:pt x="2189" y="638"/>
                    <a:pt x="2296" y="627"/>
                    <a:pt x="2403" y="627"/>
                  </a:cubicBezTo>
                  <a:cubicBezTo>
                    <a:pt x="2872" y="627"/>
                    <a:pt x="3344" y="832"/>
                    <a:pt x="3655" y="1192"/>
                  </a:cubicBezTo>
                  <a:lnTo>
                    <a:pt x="3655" y="1192"/>
                  </a:lnTo>
                  <a:cubicBezTo>
                    <a:pt x="3588" y="1117"/>
                    <a:pt x="3514" y="1084"/>
                    <a:pt x="3438" y="1084"/>
                  </a:cubicBezTo>
                  <a:cubicBezTo>
                    <a:pt x="3027" y="1084"/>
                    <a:pt x="2579" y="2055"/>
                    <a:pt x="3096" y="2493"/>
                  </a:cubicBezTo>
                  <a:cubicBezTo>
                    <a:pt x="3255" y="2631"/>
                    <a:pt x="3460" y="2695"/>
                    <a:pt x="3668" y="2695"/>
                  </a:cubicBezTo>
                  <a:cubicBezTo>
                    <a:pt x="3945" y="2695"/>
                    <a:pt x="4228" y="2583"/>
                    <a:pt x="4418" y="2386"/>
                  </a:cubicBezTo>
                  <a:cubicBezTo>
                    <a:pt x="4751" y="2029"/>
                    <a:pt x="4811" y="1457"/>
                    <a:pt x="4608" y="1017"/>
                  </a:cubicBezTo>
                  <a:cubicBezTo>
                    <a:pt x="4406" y="564"/>
                    <a:pt x="3977" y="255"/>
                    <a:pt x="3513" y="100"/>
                  </a:cubicBezTo>
                  <a:cubicBezTo>
                    <a:pt x="3286" y="30"/>
                    <a:pt x="3048" y="0"/>
                    <a:pt x="2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208752" y="594730"/>
              <a:ext cx="810547" cy="256476"/>
            </a:xfrm>
            <a:custGeom>
              <a:avLst/>
              <a:gdLst/>
              <a:ahLst/>
              <a:cxnLst/>
              <a:rect l="l" t="t" r="r" b="b"/>
              <a:pathLst>
                <a:path w="25409" h="8040" extrusionOk="0">
                  <a:moveTo>
                    <a:pt x="3051" y="1"/>
                  </a:moveTo>
                  <a:cubicBezTo>
                    <a:pt x="2392" y="1"/>
                    <a:pt x="1728" y="293"/>
                    <a:pt x="1239" y="752"/>
                  </a:cubicBezTo>
                  <a:cubicBezTo>
                    <a:pt x="679" y="1288"/>
                    <a:pt x="346" y="2038"/>
                    <a:pt x="227" y="2812"/>
                  </a:cubicBezTo>
                  <a:cubicBezTo>
                    <a:pt x="0" y="4300"/>
                    <a:pt x="608" y="5884"/>
                    <a:pt x="1774" y="6836"/>
                  </a:cubicBezTo>
                  <a:cubicBezTo>
                    <a:pt x="2823" y="7688"/>
                    <a:pt x="4174" y="8040"/>
                    <a:pt x="5562" y="8040"/>
                  </a:cubicBezTo>
                  <a:cubicBezTo>
                    <a:pt x="7279" y="8040"/>
                    <a:pt x="9053" y="7502"/>
                    <a:pt x="10383" y="6705"/>
                  </a:cubicBezTo>
                  <a:cubicBezTo>
                    <a:pt x="11907" y="5789"/>
                    <a:pt x="13454" y="4907"/>
                    <a:pt x="15097" y="4205"/>
                  </a:cubicBezTo>
                  <a:cubicBezTo>
                    <a:pt x="16959" y="3416"/>
                    <a:pt x="18960" y="2871"/>
                    <a:pt x="20985" y="2871"/>
                  </a:cubicBezTo>
                  <a:cubicBezTo>
                    <a:pt x="21007" y="2871"/>
                    <a:pt x="21029" y="2871"/>
                    <a:pt x="21051" y="2872"/>
                  </a:cubicBezTo>
                  <a:cubicBezTo>
                    <a:pt x="21920" y="2872"/>
                    <a:pt x="22825" y="2979"/>
                    <a:pt x="23539" y="3455"/>
                  </a:cubicBezTo>
                  <a:cubicBezTo>
                    <a:pt x="24265" y="3931"/>
                    <a:pt x="24765" y="4836"/>
                    <a:pt x="24539" y="5669"/>
                  </a:cubicBezTo>
                  <a:cubicBezTo>
                    <a:pt x="24384" y="6229"/>
                    <a:pt x="23896" y="6693"/>
                    <a:pt x="23325" y="6812"/>
                  </a:cubicBezTo>
                  <a:cubicBezTo>
                    <a:pt x="23213" y="6838"/>
                    <a:pt x="23099" y="6851"/>
                    <a:pt x="22985" y="6851"/>
                  </a:cubicBezTo>
                  <a:cubicBezTo>
                    <a:pt x="22517" y="6851"/>
                    <a:pt x="22050" y="6642"/>
                    <a:pt x="21744" y="6280"/>
                  </a:cubicBezTo>
                  <a:lnTo>
                    <a:pt x="21744" y="6280"/>
                  </a:lnTo>
                  <a:cubicBezTo>
                    <a:pt x="21812" y="6360"/>
                    <a:pt x="21890" y="6396"/>
                    <a:pt x="21969" y="6396"/>
                  </a:cubicBezTo>
                  <a:cubicBezTo>
                    <a:pt x="22383" y="6396"/>
                    <a:pt x="22842" y="5428"/>
                    <a:pt x="22313" y="4979"/>
                  </a:cubicBezTo>
                  <a:cubicBezTo>
                    <a:pt x="22154" y="4846"/>
                    <a:pt x="21950" y="4783"/>
                    <a:pt x="21741" y="4783"/>
                  </a:cubicBezTo>
                  <a:cubicBezTo>
                    <a:pt x="21465" y="4783"/>
                    <a:pt x="21181" y="4894"/>
                    <a:pt x="20991" y="5098"/>
                  </a:cubicBezTo>
                  <a:cubicBezTo>
                    <a:pt x="20658" y="5455"/>
                    <a:pt x="20610" y="6027"/>
                    <a:pt x="20812" y="6467"/>
                  </a:cubicBezTo>
                  <a:cubicBezTo>
                    <a:pt x="21015" y="6908"/>
                    <a:pt x="21432" y="7229"/>
                    <a:pt x="21896" y="7372"/>
                  </a:cubicBezTo>
                  <a:cubicBezTo>
                    <a:pt x="22134" y="7445"/>
                    <a:pt x="22384" y="7478"/>
                    <a:pt x="22635" y="7478"/>
                  </a:cubicBezTo>
                  <a:cubicBezTo>
                    <a:pt x="22875" y="7478"/>
                    <a:pt x="23116" y="7448"/>
                    <a:pt x="23348" y="7396"/>
                  </a:cubicBezTo>
                  <a:cubicBezTo>
                    <a:pt x="23872" y="7277"/>
                    <a:pt x="24396" y="7051"/>
                    <a:pt x="24765" y="6658"/>
                  </a:cubicBezTo>
                  <a:cubicBezTo>
                    <a:pt x="25349" y="6015"/>
                    <a:pt x="25408" y="5015"/>
                    <a:pt x="25075" y="4217"/>
                  </a:cubicBezTo>
                  <a:cubicBezTo>
                    <a:pt x="24742" y="3431"/>
                    <a:pt x="24063" y="2824"/>
                    <a:pt x="23301" y="2395"/>
                  </a:cubicBezTo>
                  <a:cubicBezTo>
                    <a:pt x="22218" y="1783"/>
                    <a:pt x="20984" y="1525"/>
                    <a:pt x="19731" y="1525"/>
                  </a:cubicBezTo>
                  <a:cubicBezTo>
                    <a:pt x="18765" y="1525"/>
                    <a:pt x="17787" y="1678"/>
                    <a:pt x="16860" y="1943"/>
                  </a:cubicBezTo>
                  <a:cubicBezTo>
                    <a:pt x="14740" y="2562"/>
                    <a:pt x="12811" y="3705"/>
                    <a:pt x="10895" y="4800"/>
                  </a:cubicBezTo>
                  <a:cubicBezTo>
                    <a:pt x="9311" y="5705"/>
                    <a:pt x="7727" y="6836"/>
                    <a:pt x="5882" y="7182"/>
                  </a:cubicBezTo>
                  <a:cubicBezTo>
                    <a:pt x="5626" y="7228"/>
                    <a:pt x="5367" y="7251"/>
                    <a:pt x="5110" y="7251"/>
                  </a:cubicBezTo>
                  <a:cubicBezTo>
                    <a:pt x="3598" y="7251"/>
                    <a:pt x="2138" y="6454"/>
                    <a:pt x="1548" y="4979"/>
                  </a:cubicBezTo>
                  <a:cubicBezTo>
                    <a:pt x="1096" y="3872"/>
                    <a:pt x="1274" y="2526"/>
                    <a:pt x="2012" y="1598"/>
                  </a:cubicBezTo>
                  <a:cubicBezTo>
                    <a:pt x="2286" y="1264"/>
                    <a:pt x="2644" y="967"/>
                    <a:pt x="3060" y="895"/>
                  </a:cubicBezTo>
                  <a:cubicBezTo>
                    <a:pt x="3108" y="889"/>
                    <a:pt x="3156" y="885"/>
                    <a:pt x="3204" y="885"/>
                  </a:cubicBezTo>
                  <a:cubicBezTo>
                    <a:pt x="3592" y="885"/>
                    <a:pt x="3990" y="1095"/>
                    <a:pt x="4096" y="1455"/>
                  </a:cubicBezTo>
                  <a:cubicBezTo>
                    <a:pt x="3999" y="1373"/>
                    <a:pt x="3881" y="1337"/>
                    <a:pt x="3760" y="1337"/>
                  </a:cubicBezTo>
                  <a:cubicBezTo>
                    <a:pt x="3437" y="1337"/>
                    <a:pt x="3092" y="1593"/>
                    <a:pt x="3048" y="1931"/>
                  </a:cubicBezTo>
                  <a:cubicBezTo>
                    <a:pt x="3002" y="2383"/>
                    <a:pt x="3440" y="2789"/>
                    <a:pt x="3891" y="2789"/>
                  </a:cubicBezTo>
                  <a:cubicBezTo>
                    <a:pt x="3904" y="2789"/>
                    <a:pt x="3917" y="2789"/>
                    <a:pt x="3929" y="2788"/>
                  </a:cubicBezTo>
                  <a:cubicBezTo>
                    <a:pt x="4406" y="2764"/>
                    <a:pt x="4799" y="2371"/>
                    <a:pt x="4906" y="1907"/>
                  </a:cubicBezTo>
                  <a:cubicBezTo>
                    <a:pt x="4965" y="1621"/>
                    <a:pt x="4930" y="1324"/>
                    <a:pt x="4799" y="1074"/>
                  </a:cubicBezTo>
                  <a:cubicBezTo>
                    <a:pt x="4549" y="538"/>
                    <a:pt x="3989" y="121"/>
                    <a:pt x="3382" y="26"/>
                  </a:cubicBezTo>
                  <a:cubicBezTo>
                    <a:pt x="3272" y="9"/>
                    <a:pt x="3162" y="1"/>
                    <a:pt x="3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266109" y="650971"/>
              <a:ext cx="551136" cy="189901"/>
            </a:xfrm>
            <a:custGeom>
              <a:avLst/>
              <a:gdLst/>
              <a:ahLst/>
              <a:cxnLst/>
              <a:rect l="l" t="t" r="r" b="b"/>
              <a:pathLst>
                <a:path w="17277" h="5953" extrusionOk="0">
                  <a:moveTo>
                    <a:pt x="11603" y="1"/>
                  </a:moveTo>
                  <a:cubicBezTo>
                    <a:pt x="11008" y="1"/>
                    <a:pt x="10413" y="60"/>
                    <a:pt x="9835" y="168"/>
                  </a:cubicBezTo>
                  <a:cubicBezTo>
                    <a:pt x="8239" y="454"/>
                    <a:pt x="6858" y="1347"/>
                    <a:pt x="5525" y="2216"/>
                  </a:cubicBezTo>
                  <a:cubicBezTo>
                    <a:pt x="4333" y="3007"/>
                    <a:pt x="2836" y="4541"/>
                    <a:pt x="1295" y="4541"/>
                  </a:cubicBezTo>
                  <a:cubicBezTo>
                    <a:pt x="865" y="4541"/>
                    <a:pt x="431" y="4421"/>
                    <a:pt x="0" y="4133"/>
                  </a:cubicBezTo>
                  <a:lnTo>
                    <a:pt x="0" y="4133"/>
                  </a:lnTo>
                  <a:cubicBezTo>
                    <a:pt x="417" y="4668"/>
                    <a:pt x="953" y="5204"/>
                    <a:pt x="1631" y="5228"/>
                  </a:cubicBezTo>
                  <a:cubicBezTo>
                    <a:pt x="1643" y="5228"/>
                    <a:pt x="1655" y="5229"/>
                    <a:pt x="1667" y="5229"/>
                  </a:cubicBezTo>
                  <a:cubicBezTo>
                    <a:pt x="2094" y="5229"/>
                    <a:pt x="2499" y="5020"/>
                    <a:pt x="2881" y="4811"/>
                  </a:cubicBezTo>
                  <a:cubicBezTo>
                    <a:pt x="4477" y="3930"/>
                    <a:pt x="6037" y="3002"/>
                    <a:pt x="7751" y="2359"/>
                  </a:cubicBezTo>
                  <a:cubicBezTo>
                    <a:pt x="9406" y="1728"/>
                    <a:pt x="11156" y="1335"/>
                    <a:pt x="12930" y="1335"/>
                  </a:cubicBezTo>
                  <a:cubicBezTo>
                    <a:pt x="13788" y="1347"/>
                    <a:pt x="14692" y="1454"/>
                    <a:pt x="15419" y="1930"/>
                  </a:cubicBezTo>
                  <a:cubicBezTo>
                    <a:pt x="16145" y="2394"/>
                    <a:pt x="16633" y="3311"/>
                    <a:pt x="16407" y="4145"/>
                  </a:cubicBezTo>
                  <a:cubicBezTo>
                    <a:pt x="16252" y="4704"/>
                    <a:pt x="15764" y="5169"/>
                    <a:pt x="15193" y="5288"/>
                  </a:cubicBezTo>
                  <a:cubicBezTo>
                    <a:pt x="15081" y="5313"/>
                    <a:pt x="14967" y="5326"/>
                    <a:pt x="14853" y="5326"/>
                  </a:cubicBezTo>
                  <a:cubicBezTo>
                    <a:pt x="14384" y="5326"/>
                    <a:pt x="13915" y="5116"/>
                    <a:pt x="13609" y="4752"/>
                  </a:cubicBezTo>
                  <a:lnTo>
                    <a:pt x="13609" y="4752"/>
                  </a:lnTo>
                  <a:cubicBezTo>
                    <a:pt x="13680" y="4834"/>
                    <a:pt x="13759" y="4870"/>
                    <a:pt x="13839" y="4870"/>
                  </a:cubicBezTo>
                  <a:cubicBezTo>
                    <a:pt x="14259" y="4870"/>
                    <a:pt x="14712" y="3894"/>
                    <a:pt x="14192" y="3454"/>
                  </a:cubicBezTo>
                  <a:cubicBezTo>
                    <a:pt x="14029" y="3321"/>
                    <a:pt x="13824" y="3258"/>
                    <a:pt x="13615" y="3258"/>
                  </a:cubicBezTo>
                  <a:cubicBezTo>
                    <a:pt x="13338" y="3258"/>
                    <a:pt x="13056" y="3369"/>
                    <a:pt x="12859" y="3573"/>
                  </a:cubicBezTo>
                  <a:cubicBezTo>
                    <a:pt x="12526" y="3930"/>
                    <a:pt x="12478" y="4490"/>
                    <a:pt x="12680" y="4942"/>
                  </a:cubicBezTo>
                  <a:cubicBezTo>
                    <a:pt x="12883" y="5383"/>
                    <a:pt x="13299" y="5704"/>
                    <a:pt x="13776" y="5847"/>
                  </a:cubicBezTo>
                  <a:cubicBezTo>
                    <a:pt x="14013" y="5920"/>
                    <a:pt x="14260" y="5953"/>
                    <a:pt x="14509" y="5953"/>
                  </a:cubicBezTo>
                  <a:cubicBezTo>
                    <a:pt x="14746" y="5953"/>
                    <a:pt x="14984" y="5923"/>
                    <a:pt x="15216" y="5871"/>
                  </a:cubicBezTo>
                  <a:cubicBezTo>
                    <a:pt x="15752" y="5752"/>
                    <a:pt x="16276" y="5526"/>
                    <a:pt x="16633" y="5133"/>
                  </a:cubicBezTo>
                  <a:cubicBezTo>
                    <a:pt x="17217" y="4490"/>
                    <a:pt x="17276" y="3490"/>
                    <a:pt x="16943" y="2692"/>
                  </a:cubicBezTo>
                  <a:cubicBezTo>
                    <a:pt x="16609" y="1894"/>
                    <a:pt x="15931" y="1299"/>
                    <a:pt x="15181" y="870"/>
                  </a:cubicBezTo>
                  <a:cubicBezTo>
                    <a:pt x="14086" y="259"/>
                    <a:pt x="12844" y="1"/>
                    <a:pt x="116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1396683" y="594730"/>
              <a:ext cx="810930" cy="256476"/>
            </a:xfrm>
            <a:custGeom>
              <a:avLst/>
              <a:gdLst/>
              <a:ahLst/>
              <a:cxnLst/>
              <a:rect l="l" t="t" r="r" b="b"/>
              <a:pathLst>
                <a:path w="25421" h="8040" extrusionOk="0">
                  <a:moveTo>
                    <a:pt x="22362" y="1"/>
                  </a:moveTo>
                  <a:cubicBezTo>
                    <a:pt x="22250" y="1"/>
                    <a:pt x="22139" y="9"/>
                    <a:pt x="22027" y="26"/>
                  </a:cubicBezTo>
                  <a:cubicBezTo>
                    <a:pt x="21432" y="121"/>
                    <a:pt x="20861" y="538"/>
                    <a:pt x="20610" y="1074"/>
                  </a:cubicBezTo>
                  <a:cubicBezTo>
                    <a:pt x="20491" y="1324"/>
                    <a:pt x="20444" y="1621"/>
                    <a:pt x="20515" y="1907"/>
                  </a:cubicBezTo>
                  <a:cubicBezTo>
                    <a:pt x="20610" y="2371"/>
                    <a:pt x="21015" y="2764"/>
                    <a:pt x="21480" y="2788"/>
                  </a:cubicBezTo>
                  <a:cubicBezTo>
                    <a:pt x="21492" y="2789"/>
                    <a:pt x="21505" y="2789"/>
                    <a:pt x="21518" y="2789"/>
                  </a:cubicBezTo>
                  <a:cubicBezTo>
                    <a:pt x="21969" y="2789"/>
                    <a:pt x="22407" y="2383"/>
                    <a:pt x="22361" y="1931"/>
                  </a:cubicBezTo>
                  <a:cubicBezTo>
                    <a:pt x="22326" y="1593"/>
                    <a:pt x="21977" y="1337"/>
                    <a:pt x="21651" y="1337"/>
                  </a:cubicBezTo>
                  <a:cubicBezTo>
                    <a:pt x="21529" y="1337"/>
                    <a:pt x="21410" y="1373"/>
                    <a:pt x="21313" y="1455"/>
                  </a:cubicBezTo>
                  <a:cubicBezTo>
                    <a:pt x="21429" y="1095"/>
                    <a:pt x="21828" y="885"/>
                    <a:pt x="22209" y="885"/>
                  </a:cubicBezTo>
                  <a:cubicBezTo>
                    <a:pt x="22256" y="885"/>
                    <a:pt x="22303" y="889"/>
                    <a:pt x="22349" y="895"/>
                  </a:cubicBezTo>
                  <a:cubicBezTo>
                    <a:pt x="22777" y="967"/>
                    <a:pt x="23135" y="1264"/>
                    <a:pt x="23397" y="1598"/>
                  </a:cubicBezTo>
                  <a:cubicBezTo>
                    <a:pt x="24135" y="2526"/>
                    <a:pt x="24313" y="3872"/>
                    <a:pt x="23861" y="4979"/>
                  </a:cubicBezTo>
                  <a:cubicBezTo>
                    <a:pt x="23271" y="6454"/>
                    <a:pt x="21811" y="7251"/>
                    <a:pt x="20299" y="7251"/>
                  </a:cubicBezTo>
                  <a:cubicBezTo>
                    <a:pt x="20042" y="7251"/>
                    <a:pt x="19783" y="7228"/>
                    <a:pt x="19527" y="7182"/>
                  </a:cubicBezTo>
                  <a:cubicBezTo>
                    <a:pt x="17693" y="6836"/>
                    <a:pt x="16110" y="5705"/>
                    <a:pt x="14514" y="4800"/>
                  </a:cubicBezTo>
                  <a:cubicBezTo>
                    <a:pt x="12598" y="3705"/>
                    <a:pt x="10669" y="2562"/>
                    <a:pt x="8549" y="1943"/>
                  </a:cubicBezTo>
                  <a:cubicBezTo>
                    <a:pt x="7622" y="1678"/>
                    <a:pt x="6647" y="1525"/>
                    <a:pt x="5682" y="1525"/>
                  </a:cubicBezTo>
                  <a:cubicBezTo>
                    <a:pt x="4431" y="1525"/>
                    <a:pt x="3197" y="1783"/>
                    <a:pt x="2108" y="2395"/>
                  </a:cubicBezTo>
                  <a:cubicBezTo>
                    <a:pt x="1358" y="2824"/>
                    <a:pt x="679" y="3431"/>
                    <a:pt x="334" y="4217"/>
                  </a:cubicBezTo>
                  <a:cubicBezTo>
                    <a:pt x="1" y="5015"/>
                    <a:pt x="72" y="6015"/>
                    <a:pt x="644" y="6658"/>
                  </a:cubicBezTo>
                  <a:cubicBezTo>
                    <a:pt x="1013" y="7051"/>
                    <a:pt x="1537" y="7277"/>
                    <a:pt x="2061" y="7396"/>
                  </a:cubicBezTo>
                  <a:cubicBezTo>
                    <a:pt x="2293" y="7448"/>
                    <a:pt x="2534" y="7478"/>
                    <a:pt x="2774" y="7478"/>
                  </a:cubicBezTo>
                  <a:cubicBezTo>
                    <a:pt x="3025" y="7478"/>
                    <a:pt x="3275" y="7445"/>
                    <a:pt x="3513" y="7372"/>
                  </a:cubicBezTo>
                  <a:cubicBezTo>
                    <a:pt x="3977" y="7229"/>
                    <a:pt x="4406" y="6908"/>
                    <a:pt x="4608" y="6467"/>
                  </a:cubicBezTo>
                  <a:cubicBezTo>
                    <a:pt x="4811" y="6027"/>
                    <a:pt x="4751" y="5455"/>
                    <a:pt x="4418" y="5098"/>
                  </a:cubicBezTo>
                  <a:cubicBezTo>
                    <a:pt x="4228" y="4894"/>
                    <a:pt x="3944" y="4783"/>
                    <a:pt x="3668" y="4783"/>
                  </a:cubicBezTo>
                  <a:cubicBezTo>
                    <a:pt x="3459" y="4783"/>
                    <a:pt x="3255" y="4846"/>
                    <a:pt x="3096" y="4979"/>
                  </a:cubicBezTo>
                  <a:cubicBezTo>
                    <a:pt x="2577" y="5428"/>
                    <a:pt x="3029" y="6396"/>
                    <a:pt x="3441" y="6396"/>
                  </a:cubicBezTo>
                  <a:cubicBezTo>
                    <a:pt x="3520" y="6396"/>
                    <a:pt x="3599" y="6360"/>
                    <a:pt x="3668" y="6277"/>
                  </a:cubicBezTo>
                  <a:lnTo>
                    <a:pt x="3668" y="6277"/>
                  </a:lnTo>
                  <a:cubicBezTo>
                    <a:pt x="3371" y="6641"/>
                    <a:pt x="2897" y="6851"/>
                    <a:pt x="2425" y="6851"/>
                  </a:cubicBezTo>
                  <a:cubicBezTo>
                    <a:pt x="2311" y="6851"/>
                    <a:pt x="2196" y="6838"/>
                    <a:pt x="2084" y="6812"/>
                  </a:cubicBezTo>
                  <a:cubicBezTo>
                    <a:pt x="1513" y="6693"/>
                    <a:pt x="1025" y="6229"/>
                    <a:pt x="870" y="5669"/>
                  </a:cubicBezTo>
                  <a:cubicBezTo>
                    <a:pt x="644" y="4836"/>
                    <a:pt x="1144" y="3931"/>
                    <a:pt x="1870" y="3455"/>
                  </a:cubicBezTo>
                  <a:cubicBezTo>
                    <a:pt x="2596" y="2979"/>
                    <a:pt x="3489" y="2872"/>
                    <a:pt x="4358" y="2872"/>
                  </a:cubicBezTo>
                  <a:cubicBezTo>
                    <a:pt x="4380" y="2871"/>
                    <a:pt x="4402" y="2871"/>
                    <a:pt x="4424" y="2871"/>
                  </a:cubicBezTo>
                  <a:cubicBezTo>
                    <a:pt x="6449" y="2871"/>
                    <a:pt x="8451" y="3416"/>
                    <a:pt x="10323" y="4205"/>
                  </a:cubicBezTo>
                  <a:cubicBezTo>
                    <a:pt x="11955" y="4907"/>
                    <a:pt x="13502" y="5789"/>
                    <a:pt x="15026" y="6705"/>
                  </a:cubicBezTo>
                  <a:cubicBezTo>
                    <a:pt x="16363" y="7502"/>
                    <a:pt x="18136" y="8040"/>
                    <a:pt x="19851" y="8040"/>
                  </a:cubicBezTo>
                  <a:cubicBezTo>
                    <a:pt x="21237" y="8040"/>
                    <a:pt x="22586" y="7688"/>
                    <a:pt x="23635" y="6836"/>
                  </a:cubicBezTo>
                  <a:cubicBezTo>
                    <a:pt x="24801" y="5884"/>
                    <a:pt x="25421" y="4300"/>
                    <a:pt x="25194" y="2812"/>
                  </a:cubicBezTo>
                  <a:cubicBezTo>
                    <a:pt x="25075" y="2038"/>
                    <a:pt x="24730" y="1288"/>
                    <a:pt x="24170" y="752"/>
                  </a:cubicBezTo>
                  <a:cubicBezTo>
                    <a:pt x="23681" y="293"/>
                    <a:pt x="23026" y="1"/>
                    <a:pt x="2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1598743" y="650971"/>
              <a:ext cx="551519" cy="189901"/>
            </a:xfrm>
            <a:custGeom>
              <a:avLst/>
              <a:gdLst/>
              <a:ahLst/>
              <a:cxnLst/>
              <a:rect l="l" t="t" r="r" b="b"/>
              <a:pathLst>
                <a:path w="17289" h="5953" extrusionOk="0">
                  <a:moveTo>
                    <a:pt x="5674" y="1"/>
                  </a:moveTo>
                  <a:cubicBezTo>
                    <a:pt x="4434" y="1"/>
                    <a:pt x="3195" y="259"/>
                    <a:pt x="2108" y="870"/>
                  </a:cubicBezTo>
                  <a:cubicBezTo>
                    <a:pt x="1346" y="1299"/>
                    <a:pt x="668" y="1894"/>
                    <a:pt x="334" y="2692"/>
                  </a:cubicBezTo>
                  <a:cubicBezTo>
                    <a:pt x="1" y="3490"/>
                    <a:pt x="60" y="4490"/>
                    <a:pt x="644" y="5133"/>
                  </a:cubicBezTo>
                  <a:cubicBezTo>
                    <a:pt x="1013" y="5526"/>
                    <a:pt x="1537" y="5752"/>
                    <a:pt x="2061" y="5871"/>
                  </a:cubicBezTo>
                  <a:cubicBezTo>
                    <a:pt x="2293" y="5923"/>
                    <a:pt x="2534" y="5953"/>
                    <a:pt x="2774" y="5953"/>
                  </a:cubicBezTo>
                  <a:cubicBezTo>
                    <a:pt x="3025" y="5953"/>
                    <a:pt x="3276" y="5920"/>
                    <a:pt x="3513" y="5847"/>
                  </a:cubicBezTo>
                  <a:cubicBezTo>
                    <a:pt x="3978" y="5704"/>
                    <a:pt x="4394" y="5383"/>
                    <a:pt x="4597" y="4942"/>
                  </a:cubicBezTo>
                  <a:cubicBezTo>
                    <a:pt x="4799" y="4490"/>
                    <a:pt x="4751" y="3930"/>
                    <a:pt x="4418" y="3573"/>
                  </a:cubicBezTo>
                  <a:cubicBezTo>
                    <a:pt x="4228" y="3369"/>
                    <a:pt x="3944" y="3258"/>
                    <a:pt x="3668" y="3258"/>
                  </a:cubicBezTo>
                  <a:cubicBezTo>
                    <a:pt x="3459" y="3258"/>
                    <a:pt x="3255" y="3321"/>
                    <a:pt x="3097" y="3454"/>
                  </a:cubicBezTo>
                  <a:cubicBezTo>
                    <a:pt x="2567" y="3894"/>
                    <a:pt x="3027" y="4870"/>
                    <a:pt x="3442" y="4870"/>
                  </a:cubicBezTo>
                  <a:cubicBezTo>
                    <a:pt x="3520" y="4870"/>
                    <a:pt x="3597" y="4835"/>
                    <a:pt x="3665" y="4755"/>
                  </a:cubicBezTo>
                  <a:lnTo>
                    <a:pt x="3665" y="4755"/>
                  </a:lnTo>
                  <a:cubicBezTo>
                    <a:pt x="3359" y="5117"/>
                    <a:pt x="2892" y="5326"/>
                    <a:pt x="2424" y="5326"/>
                  </a:cubicBezTo>
                  <a:cubicBezTo>
                    <a:pt x="2310" y="5326"/>
                    <a:pt x="2196" y="5313"/>
                    <a:pt x="2084" y="5288"/>
                  </a:cubicBezTo>
                  <a:cubicBezTo>
                    <a:pt x="1513" y="5169"/>
                    <a:pt x="1025" y="4704"/>
                    <a:pt x="870" y="4145"/>
                  </a:cubicBezTo>
                  <a:cubicBezTo>
                    <a:pt x="644" y="3311"/>
                    <a:pt x="1144" y="2394"/>
                    <a:pt x="1870" y="1930"/>
                  </a:cubicBezTo>
                  <a:cubicBezTo>
                    <a:pt x="2596" y="1454"/>
                    <a:pt x="3489" y="1347"/>
                    <a:pt x="4359" y="1335"/>
                  </a:cubicBezTo>
                  <a:cubicBezTo>
                    <a:pt x="6133" y="1335"/>
                    <a:pt x="7883" y="1728"/>
                    <a:pt x="9526" y="2359"/>
                  </a:cubicBezTo>
                  <a:cubicBezTo>
                    <a:pt x="11240" y="3002"/>
                    <a:pt x="12800" y="3930"/>
                    <a:pt x="14396" y="4811"/>
                  </a:cubicBezTo>
                  <a:cubicBezTo>
                    <a:pt x="14778" y="5020"/>
                    <a:pt x="15183" y="5229"/>
                    <a:pt x="15621" y="5229"/>
                  </a:cubicBezTo>
                  <a:cubicBezTo>
                    <a:pt x="15633" y="5229"/>
                    <a:pt x="15646" y="5228"/>
                    <a:pt x="15658" y="5228"/>
                  </a:cubicBezTo>
                  <a:cubicBezTo>
                    <a:pt x="16324" y="5204"/>
                    <a:pt x="16860" y="4668"/>
                    <a:pt x="17289" y="4133"/>
                  </a:cubicBezTo>
                  <a:lnTo>
                    <a:pt x="17289" y="4133"/>
                  </a:lnTo>
                  <a:cubicBezTo>
                    <a:pt x="16855" y="4421"/>
                    <a:pt x="16420" y="4541"/>
                    <a:pt x="15989" y="4541"/>
                  </a:cubicBezTo>
                  <a:cubicBezTo>
                    <a:pt x="14445" y="4541"/>
                    <a:pt x="12953" y="3007"/>
                    <a:pt x="11752" y="2216"/>
                  </a:cubicBezTo>
                  <a:cubicBezTo>
                    <a:pt x="10419" y="1347"/>
                    <a:pt x="9038" y="454"/>
                    <a:pt x="7442" y="168"/>
                  </a:cubicBezTo>
                  <a:cubicBezTo>
                    <a:pt x="6864" y="60"/>
                    <a:pt x="6269" y="1"/>
                    <a:pt x="56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880538" y="594730"/>
              <a:ext cx="810547" cy="256476"/>
            </a:xfrm>
            <a:custGeom>
              <a:avLst/>
              <a:gdLst/>
              <a:ahLst/>
              <a:cxnLst/>
              <a:rect l="l" t="t" r="r" b="b"/>
              <a:pathLst>
                <a:path w="25409" h="8040" extrusionOk="0">
                  <a:moveTo>
                    <a:pt x="3051" y="1"/>
                  </a:moveTo>
                  <a:cubicBezTo>
                    <a:pt x="2392" y="1"/>
                    <a:pt x="1728" y="293"/>
                    <a:pt x="1238" y="752"/>
                  </a:cubicBezTo>
                  <a:cubicBezTo>
                    <a:pt x="679" y="1288"/>
                    <a:pt x="345" y="2038"/>
                    <a:pt x="226" y="2812"/>
                  </a:cubicBezTo>
                  <a:cubicBezTo>
                    <a:pt x="0" y="4300"/>
                    <a:pt x="607" y="5884"/>
                    <a:pt x="1774" y="6836"/>
                  </a:cubicBezTo>
                  <a:cubicBezTo>
                    <a:pt x="2823" y="7688"/>
                    <a:pt x="4174" y="8040"/>
                    <a:pt x="5562" y="8040"/>
                  </a:cubicBezTo>
                  <a:cubicBezTo>
                    <a:pt x="7279" y="8040"/>
                    <a:pt x="9053" y="7502"/>
                    <a:pt x="10382" y="6705"/>
                  </a:cubicBezTo>
                  <a:cubicBezTo>
                    <a:pt x="11906" y="5789"/>
                    <a:pt x="13454" y="4907"/>
                    <a:pt x="15097" y="4205"/>
                  </a:cubicBezTo>
                  <a:cubicBezTo>
                    <a:pt x="16958" y="3416"/>
                    <a:pt x="18959" y="2871"/>
                    <a:pt x="20985" y="2871"/>
                  </a:cubicBezTo>
                  <a:cubicBezTo>
                    <a:pt x="21007" y="2871"/>
                    <a:pt x="21029" y="2871"/>
                    <a:pt x="21050" y="2872"/>
                  </a:cubicBezTo>
                  <a:cubicBezTo>
                    <a:pt x="21920" y="2872"/>
                    <a:pt x="22813" y="2979"/>
                    <a:pt x="23539" y="3455"/>
                  </a:cubicBezTo>
                  <a:cubicBezTo>
                    <a:pt x="24265" y="3931"/>
                    <a:pt x="24765" y="4836"/>
                    <a:pt x="24539" y="5669"/>
                  </a:cubicBezTo>
                  <a:cubicBezTo>
                    <a:pt x="24384" y="6229"/>
                    <a:pt x="23896" y="6693"/>
                    <a:pt x="23325" y="6812"/>
                  </a:cubicBezTo>
                  <a:cubicBezTo>
                    <a:pt x="23213" y="6838"/>
                    <a:pt x="23099" y="6851"/>
                    <a:pt x="22985" y="6851"/>
                  </a:cubicBezTo>
                  <a:cubicBezTo>
                    <a:pt x="22517" y="6851"/>
                    <a:pt x="22050" y="6642"/>
                    <a:pt x="21744" y="6280"/>
                  </a:cubicBezTo>
                  <a:lnTo>
                    <a:pt x="21744" y="6280"/>
                  </a:lnTo>
                  <a:cubicBezTo>
                    <a:pt x="21812" y="6360"/>
                    <a:pt x="21890" y="6396"/>
                    <a:pt x="21969" y="6396"/>
                  </a:cubicBezTo>
                  <a:cubicBezTo>
                    <a:pt x="22383" y="6396"/>
                    <a:pt x="22841" y="5428"/>
                    <a:pt x="22313" y="4979"/>
                  </a:cubicBezTo>
                  <a:cubicBezTo>
                    <a:pt x="22154" y="4846"/>
                    <a:pt x="21950" y="4783"/>
                    <a:pt x="21741" y="4783"/>
                  </a:cubicBezTo>
                  <a:cubicBezTo>
                    <a:pt x="21465" y="4783"/>
                    <a:pt x="21181" y="4894"/>
                    <a:pt x="20991" y="5098"/>
                  </a:cubicBezTo>
                  <a:cubicBezTo>
                    <a:pt x="20658" y="5455"/>
                    <a:pt x="20598" y="6027"/>
                    <a:pt x="20800" y="6467"/>
                  </a:cubicBezTo>
                  <a:cubicBezTo>
                    <a:pt x="21003" y="6908"/>
                    <a:pt x="21431" y="7229"/>
                    <a:pt x="21896" y="7372"/>
                  </a:cubicBezTo>
                  <a:cubicBezTo>
                    <a:pt x="22134" y="7445"/>
                    <a:pt x="22384" y="7478"/>
                    <a:pt x="22635" y="7478"/>
                  </a:cubicBezTo>
                  <a:cubicBezTo>
                    <a:pt x="22875" y="7478"/>
                    <a:pt x="23116" y="7448"/>
                    <a:pt x="23348" y="7396"/>
                  </a:cubicBezTo>
                  <a:cubicBezTo>
                    <a:pt x="23872" y="7277"/>
                    <a:pt x="24396" y="7051"/>
                    <a:pt x="24765" y="6658"/>
                  </a:cubicBezTo>
                  <a:cubicBezTo>
                    <a:pt x="25337" y="6015"/>
                    <a:pt x="25408" y="5015"/>
                    <a:pt x="25075" y="4217"/>
                  </a:cubicBezTo>
                  <a:cubicBezTo>
                    <a:pt x="24741" y="3431"/>
                    <a:pt x="24051" y="2824"/>
                    <a:pt x="23301" y="2395"/>
                  </a:cubicBezTo>
                  <a:cubicBezTo>
                    <a:pt x="22212" y="1783"/>
                    <a:pt x="20978" y="1525"/>
                    <a:pt x="19727" y="1525"/>
                  </a:cubicBezTo>
                  <a:cubicBezTo>
                    <a:pt x="18762" y="1525"/>
                    <a:pt x="17787" y="1678"/>
                    <a:pt x="16859" y="1943"/>
                  </a:cubicBezTo>
                  <a:cubicBezTo>
                    <a:pt x="14740" y="2562"/>
                    <a:pt x="12811" y="3705"/>
                    <a:pt x="10894" y="4800"/>
                  </a:cubicBezTo>
                  <a:cubicBezTo>
                    <a:pt x="9299" y="5705"/>
                    <a:pt x="7727" y="6836"/>
                    <a:pt x="5882" y="7182"/>
                  </a:cubicBezTo>
                  <a:cubicBezTo>
                    <a:pt x="5626" y="7228"/>
                    <a:pt x="5367" y="7251"/>
                    <a:pt x="5110" y="7251"/>
                  </a:cubicBezTo>
                  <a:cubicBezTo>
                    <a:pt x="3598" y="7251"/>
                    <a:pt x="2138" y="6454"/>
                    <a:pt x="1548" y="4979"/>
                  </a:cubicBezTo>
                  <a:cubicBezTo>
                    <a:pt x="1096" y="3872"/>
                    <a:pt x="1274" y="2526"/>
                    <a:pt x="2012" y="1598"/>
                  </a:cubicBezTo>
                  <a:cubicBezTo>
                    <a:pt x="2286" y="1264"/>
                    <a:pt x="2631" y="967"/>
                    <a:pt x="3060" y="895"/>
                  </a:cubicBezTo>
                  <a:cubicBezTo>
                    <a:pt x="3107" y="889"/>
                    <a:pt x="3155" y="885"/>
                    <a:pt x="3203" y="885"/>
                  </a:cubicBezTo>
                  <a:cubicBezTo>
                    <a:pt x="3590" y="885"/>
                    <a:pt x="3979" y="1095"/>
                    <a:pt x="4096" y="1455"/>
                  </a:cubicBezTo>
                  <a:cubicBezTo>
                    <a:pt x="3998" y="1373"/>
                    <a:pt x="3880" y="1337"/>
                    <a:pt x="3758" y="1337"/>
                  </a:cubicBezTo>
                  <a:cubicBezTo>
                    <a:pt x="3432" y="1337"/>
                    <a:pt x="3083" y="1593"/>
                    <a:pt x="3048" y="1931"/>
                  </a:cubicBezTo>
                  <a:cubicBezTo>
                    <a:pt x="3002" y="2383"/>
                    <a:pt x="3440" y="2789"/>
                    <a:pt x="3891" y="2789"/>
                  </a:cubicBezTo>
                  <a:cubicBezTo>
                    <a:pt x="3904" y="2789"/>
                    <a:pt x="3917" y="2789"/>
                    <a:pt x="3929" y="2788"/>
                  </a:cubicBezTo>
                  <a:cubicBezTo>
                    <a:pt x="4394" y="2764"/>
                    <a:pt x="4798" y="2371"/>
                    <a:pt x="4894" y="1907"/>
                  </a:cubicBezTo>
                  <a:cubicBezTo>
                    <a:pt x="4965" y="1621"/>
                    <a:pt x="4929" y="1324"/>
                    <a:pt x="4798" y="1074"/>
                  </a:cubicBezTo>
                  <a:cubicBezTo>
                    <a:pt x="4548" y="538"/>
                    <a:pt x="3989" y="121"/>
                    <a:pt x="3382" y="26"/>
                  </a:cubicBezTo>
                  <a:cubicBezTo>
                    <a:pt x="3272" y="9"/>
                    <a:pt x="3161" y="1"/>
                    <a:pt x="3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937896" y="650971"/>
              <a:ext cx="551104" cy="189901"/>
            </a:xfrm>
            <a:custGeom>
              <a:avLst/>
              <a:gdLst/>
              <a:ahLst/>
              <a:cxnLst/>
              <a:rect l="l" t="t" r="r" b="b"/>
              <a:pathLst>
                <a:path w="17276" h="5953" extrusionOk="0">
                  <a:moveTo>
                    <a:pt x="11603" y="1"/>
                  </a:moveTo>
                  <a:cubicBezTo>
                    <a:pt x="11008" y="1"/>
                    <a:pt x="10413" y="60"/>
                    <a:pt x="9835" y="168"/>
                  </a:cubicBezTo>
                  <a:cubicBezTo>
                    <a:pt x="8239" y="454"/>
                    <a:pt x="6858" y="1347"/>
                    <a:pt x="5525" y="2216"/>
                  </a:cubicBezTo>
                  <a:cubicBezTo>
                    <a:pt x="4333" y="3007"/>
                    <a:pt x="2836" y="4541"/>
                    <a:pt x="1295" y="4541"/>
                  </a:cubicBezTo>
                  <a:cubicBezTo>
                    <a:pt x="865" y="4541"/>
                    <a:pt x="431" y="4421"/>
                    <a:pt x="0" y="4133"/>
                  </a:cubicBezTo>
                  <a:lnTo>
                    <a:pt x="0" y="4133"/>
                  </a:lnTo>
                  <a:cubicBezTo>
                    <a:pt x="417" y="4668"/>
                    <a:pt x="953" y="5204"/>
                    <a:pt x="1631" y="5228"/>
                  </a:cubicBezTo>
                  <a:cubicBezTo>
                    <a:pt x="1643" y="5228"/>
                    <a:pt x="1655" y="5229"/>
                    <a:pt x="1666" y="5229"/>
                  </a:cubicBezTo>
                  <a:cubicBezTo>
                    <a:pt x="2094" y="5229"/>
                    <a:pt x="2499" y="5020"/>
                    <a:pt x="2881" y="4811"/>
                  </a:cubicBezTo>
                  <a:cubicBezTo>
                    <a:pt x="4477" y="3930"/>
                    <a:pt x="6048" y="3002"/>
                    <a:pt x="7751" y="2359"/>
                  </a:cubicBezTo>
                  <a:cubicBezTo>
                    <a:pt x="9406" y="1728"/>
                    <a:pt x="11156" y="1335"/>
                    <a:pt x="12930" y="1335"/>
                  </a:cubicBezTo>
                  <a:cubicBezTo>
                    <a:pt x="13787" y="1347"/>
                    <a:pt x="14692" y="1454"/>
                    <a:pt x="15419" y="1930"/>
                  </a:cubicBezTo>
                  <a:cubicBezTo>
                    <a:pt x="16145" y="2394"/>
                    <a:pt x="16633" y="3311"/>
                    <a:pt x="16407" y="4145"/>
                  </a:cubicBezTo>
                  <a:cubicBezTo>
                    <a:pt x="16252" y="4704"/>
                    <a:pt x="15764" y="5169"/>
                    <a:pt x="15192" y="5288"/>
                  </a:cubicBezTo>
                  <a:cubicBezTo>
                    <a:pt x="15081" y="5313"/>
                    <a:pt x="14967" y="5326"/>
                    <a:pt x="14853" y="5326"/>
                  </a:cubicBezTo>
                  <a:cubicBezTo>
                    <a:pt x="14384" y="5326"/>
                    <a:pt x="13915" y="5116"/>
                    <a:pt x="13609" y="4752"/>
                  </a:cubicBezTo>
                  <a:lnTo>
                    <a:pt x="13609" y="4752"/>
                  </a:lnTo>
                  <a:cubicBezTo>
                    <a:pt x="13680" y="4834"/>
                    <a:pt x="13759" y="4870"/>
                    <a:pt x="13839" y="4870"/>
                  </a:cubicBezTo>
                  <a:cubicBezTo>
                    <a:pt x="14259" y="4870"/>
                    <a:pt x="14712" y="3894"/>
                    <a:pt x="14192" y="3454"/>
                  </a:cubicBezTo>
                  <a:cubicBezTo>
                    <a:pt x="14029" y="3321"/>
                    <a:pt x="13821" y="3258"/>
                    <a:pt x="13611" y="3258"/>
                  </a:cubicBezTo>
                  <a:cubicBezTo>
                    <a:pt x="13332" y="3258"/>
                    <a:pt x="13049" y="3369"/>
                    <a:pt x="12859" y="3573"/>
                  </a:cubicBezTo>
                  <a:cubicBezTo>
                    <a:pt x="12525" y="3930"/>
                    <a:pt x="12478" y="4490"/>
                    <a:pt x="12680" y="4942"/>
                  </a:cubicBezTo>
                  <a:cubicBezTo>
                    <a:pt x="12883" y="5383"/>
                    <a:pt x="13299" y="5704"/>
                    <a:pt x="13764" y="5847"/>
                  </a:cubicBezTo>
                  <a:cubicBezTo>
                    <a:pt x="14007" y="5920"/>
                    <a:pt x="14258" y="5953"/>
                    <a:pt x="14507" y="5953"/>
                  </a:cubicBezTo>
                  <a:cubicBezTo>
                    <a:pt x="14746" y="5953"/>
                    <a:pt x="14984" y="5923"/>
                    <a:pt x="15216" y="5871"/>
                  </a:cubicBezTo>
                  <a:cubicBezTo>
                    <a:pt x="15752" y="5752"/>
                    <a:pt x="16276" y="5526"/>
                    <a:pt x="16633" y="5133"/>
                  </a:cubicBezTo>
                  <a:cubicBezTo>
                    <a:pt x="17216" y="4490"/>
                    <a:pt x="17276" y="3490"/>
                    <a:pt x="16943" y="2692"/>
                  </a:cubicBezTo>
                  <a:cubicBezTo>
                    <a:pt x="16609" y="1894"/>
                    <a:pt x="15931" y="1299"/>
                    <a:pt x="15169" y="870"/>
                  </a:cubicBezTo>
                  <a:cubicBezTo>
                    <a:pt x="14082" y="259"/>
                    <a:pt x="12843" y="1"/>
                    <a:pt x="116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068470" y="594730"/>
              <a:ext cx="810930" cy="256476"/>
            </a:xfrm>
            <a:custGeom>
              <a:avLst/>
              <a:gdLst/>
              <a:ahLst/>
              <a:cxnLst/>
              <a:rect l="l" t="t" r="r" b="b"/>
              <a:pathLst>
                <a:path w="25421" h="8040" extrusionOk="0">
                  <a:moveTo>
                    <a:pt x="22362" y="1"/>
                  </a:moveTo>
                  <a:cubicBezTo>
                    <a:pt x="22250" y="1"/>
                    <a:pt x="22138" y="9"/>
                    <a:pt x="22027" y="26"/>
                  </a:cubicBezTo>
                  <a:cubicBezTo>
                    <a:pt x="21432" y="121"/>
                    <a:pt x="20860" y="538"/>
                    <a:pt x="20610" y="1074"/>
                  </a:cubicBezTo>
                  <a:cubicBezTo>
                    <a:pt x="20491" y="1324"/>
                    <a:pt x="20444" y="1621"/>
                    <a:pt x="20515" y="1907"/>
                  </a:cubicBezTo>
                  <a:cubicBezTo>
                    <a:pt x="20610" y="2371"/>
                    <a:pt x="21015" y="2764"/>
                    <a:pt x="21480" y="2788"/>
                  </a:cubicBezTo>
                  <a:cubicBezTo>
                    <a:pt x="21492" y="2789"/>
                    <a:pt x="21505" y="2789"/>
                    <a:pt x="21518" y="2789"/>
                  </a:cubicBezTo>
                  <a:cubicBezTo>
                    <a:pt x="21969" y="2789"/>
                    <a:pt x="22407" y="2383"/>
                    <a:pt x="22361" y="1931"/>
                  </a:cubicBezTo>
                  <a:cubicBezTo>
                    <a:pt x="22326" y="1593"/>
                    <a:pt x="21977" y="1337"/>
                    <a:pt x="21651" y="1337"/>
                  </a:cubicBezTo>
                  <a:cubicBezTo>
                    <a:pt x="21529" y="1337"/>
                    <a:pt x="21410" y="1373"/>
                    <a:pt x="21313" y="1455"/>
                  </a:cubicBezTo>
                  <a:cubicBezTo>
                    <a:pt x="21429" y="1095"/>
                    <a:pt x="21828" y="885"/>
                    <a:pt x="22208" y="885"/>
                  </a:cubicBezTo>
                  <a:cubicBezTo>
                    <a:pt x="22256" y="885"/>
                    <a:pt x="22303" y="889"/>
                    <a:pt x="22349" y="895"/>
                  </a:cubicBezTo>
                  <a:cubicBezTo>
                    <a:pt x="22777" y="967"/>
                    <a:pt x="23134" y="1264"/>
                    <a:pt x="23396" y="1598"/>
                  </a:cubicBezTo>
                  <a:cubicBezTo>
                    <a:pt x="24147" y="2526"/>
                    <a:pt x="24313" y="3872"/>
                    <a:pt x="23873" y="4979"/>
                  </a:cubicBezTo>
                  <a:cubicBezTo>
                    <a:pt x="23272" y="6454"/>
                    <a:pt x="21811" y="7251"/>
                    <a:pt x="20299" y="7251"/>
                  </a:cubicBezTo>
                  <a:cubicBezTo>
                    <a:pt x="20042" y="7251"/>
                    <a:pt x="19783" y="7228"/>
                    <a:pt x="19527" y="7182"/>
                  </a:cubicBezTo>
                  <a:cubicBezTo>
                    <a:pt x="17693" y="6836"/>
                    <a:pt x="16110" y="5705"/>
                    <a:pt x="14514" y="4800"/>
                  </a:cubicBezTo>
                  <a:cubicBezTo>
                    <a:pt x="12597" y="3705"/>
                    <a:pt x="10669" y="2562"/>
                    <a:pt x="8549" y="1943"/>
                  </a:cubicBezTo>
                  <a:cubicBezTo>
                    <a:pt x="7627" y="1678"/>
                    <a:pt x="6652" y="1525"/>
                    <a:pt x="5687" y="1525"/>
                  </a:cubicBezTo>
                  <a:cubicBezTo>
                    <a:pt x="4434" y="1525"/>
                    <a:pt x="3197" y="1783"/>
                    <a:pt x="2108" y="2395"/>
                  </a:cubicBezTo>
                  <a:cubicBezTo>
                    <a:pt x="1358" y="2824"/>
                    <a:pt x="679" y="3431"/>
                    <a:pt x="334" y="4217"/>
                  </a:cubicBezTo>
                  <a:cubicBezTo>
                    <a:pt x="1" y="5015"/>
                    <a:pt x="72" y="6015"/>
                    <a:pt x="644" y="6658"/>
                  </a:cubicBezTo>
                  <a:cubicBezTo>
                    <a:pt x="1013" y="7051"/>
                    <a:pt x="1537" y="7277"/>
                    <a:pt x="2060" y="7396"/>
                  </a:cubicBezTo>
                  <a:cubicBezTo>
                    <a:pt x="2299" y="7448"/>
                    <a:pt x="2540" y="7478"/>
                    <a:pt x="2778" y="7478"/>
                  </a:cubicBezTo>
                  <a:cubicBezTo>
                    <a:pt x="3028" y="7478"/>
                    <a:pt x="3275" y="7445"/>
                    <a:pt x="3513" y="7372"/>
                  </a:cubicBezTo>
                  <a:cubicBezTo>
                    <a:pt x="3977" y="7229"/>
                    <a:pt x="4406" y="6908"/>
                    <a:pt x="4608" y="6467"/>
                  </a:cubicBezTo>
                  <a:cubicBezTo>
                    <a:pt x="4811" y="6027"/>
                    <a:pt x="4751" y="5455"/>
                    <a:pt x="4418" y="5098"/>
                  </a:cubicBezTo>
                  <a:cubicBezTo>
                    <a:pt x="4228" y="4894"/>
                    <a:pt x="3944" y="4783"/>
                    <a:pt x="3667" y="4783"/>
                  </a:cubicBezTo>
                  <a:cubicBezTo>
                    <a:pt x="3459" y="4783"/>
                    <a:pt x="3255" y="4846"/>
                    <a:pt x="3096" y="4979"/>
                  </a:cubicBezTo>
                  <a:cubicBezTo>
                    <a:pt x="2577" y="5428"/>
                    <a:pt x="3029" y="6396"/>
                    <a:pt x="3441" y="6396"/>
                  </a:cubicBezTo>
                  <a:cubicBezTo>
                    <a:pt x="3520" y="6396"/>
                    <a:pt x="3598" y="6360"/>
                    <a:pt x="3668" y="6277"/>
                  </a:cubicBezTo>
                  <a:lnTo>
                    <a:pt x="3668" y="6277"/>
                  </a:lnTo>
                  <a:cubicBezTo>
                    <a:pt x="3371" y="6641"/>
                    <a:pt x="2897" y="6851"/>
                    <a:pt x="2425" y="6851"/>
                  </a:cubicBezTo>
                  <a:cubicBezTo>
                    <a:pt x="2311" y="6851"/>
                    <a:pt x="2196" y="6838"/>
                    <a:pt x="2084" y="6812"/>
                  </a:cubicBezTo>
                  <a:cubicBezTo>
                    <a:pt x="1513" y="6693"/>
                    <a:pt x="1025" y="6229"/>
                    <a:pt x="870" y="5669"/>
                  </a:cubicBezTo>
                  <a:cubicBezTo>
                    <a:pt x="644" y="4836"/>
                    <a:pt x="1144" y="3931"/>
                    <a:pt x="1870" y="3455"/>
                  </a:cubicBezTo>
                  <a:cubicBezTo>
                    <a:pt x="2596" y="2979"/>
                    <a:pt x="3489" y="2872"/>
                    <a:pt x="4358" y="2872"/>
                  </a:cubicBezTo>
                  <a:cubicBezTo>
                    <a:pt x="4380" y="2871"/>
                    <a:pt x="4402" y="2871"/>
                    <a:pt x="4424" y="2871"/>
                  </a:cubicBezTo>
                  <a:cubicBezTo>
                    <a:pt x="6449" y="2871"/>
                    <a:pt x="8450" y="3416"/>
                    <a:pt x="10323" y="4205"/>
                  </a:cubicBezTo>
                  <a:cubicBezTo>
                    <a:pt x="11955" y="4907"/>
                    <a:pt x="13502" y="5789"/>
                    <a:pt x="15026" y="6705"/>
                  </a:cubicBezTo>
                  <a:cubicBezTo>
                    <a:pt x="16363" y="7502"/>
                    <a:pt x="18136" y="8040"/>
                    <a:pt x="19850" y="8040"/>
                  </a:cubicBezTo>
                  <a:cubicBezTo>
                    <a:pt x="21237" y="8040"/>
                    <a:pt x="22586" y="7688"/>
                    <a:pt x="23635" y="6836"/>
                  </a:cubicBezTo>
                  <a:cubicBezTo>
                    <a:pt x="24801" y="5884"/>
                    <a:pt x="25420" y="4300"/>
                    <a:pt x="25194" y="2812"/>
                  </a:cubicBezTo>
                  <a:cubicBezTo>
                    <a:pt x="25075" y="2038"/>
                    <a:pt x="24730" y="1288"/>
                    <a:pt x="24170" y="752"/>
                  </a:cubicBezTo>
                  <a:cubicBezTo>
                    <a:pt x="23681" y="293"/>
                    <a:pt x="23026" y="1"/>
                    <a:pt x="2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270530" y="650971"/>
              <a:ext cx="551519" cy="189901"/>
            </a:xfrm>
            <a:custGeom>
              <a:avLst/>
              <a:gdLst/>
              <a:ahLst/>
              <a:cxnLst/>
              <a:rect l="l" t="t" r="r" b="b"/>
              <a:pathLst>
                <a:path w="17289" h="5953" extrusionOk="0">
                  <a:moveTo>
                    <a:pt x="5674" y="1"/>
                  </a:moveTo>
                  <a:cubicBezTo>
                    <a:pt x="4434" y="1"/>
                    <a:pt x="3195" y="259"/>
                    <a:pt x="2108" y="870"/>
                  </a:cubicBezTo>
                  <a:cubicBezTo>
                    <a:pt x="1358" y="1299"/>
                    <a:pt x="668" y="1894"/>
                    <a:pt x="334" y="2692"/>
                  </a:cubicBezTo>
                  <a:cubicBezTo>
                    <a:pt x="1" y="3490"/>
                    <a:pt x="72" y="4490"/>
                    <a:pt x="644" y="5133"/>
                  </a:cubicBezTo>
                  <a:cubicBezTo>
                    <a:pt x="1013" y="5526"/>
                    <a:pt x="1537" y="5752"/>
                    <a:pt x="2061" y="5871"/>
                  </a:cubicBezTo>
                  <a:cubicBezTo>
                    <a:pt x="2293" y="5923"/>
                    <a:pt x="2534" y="5953"/>
                    <a:pt x="2774" y="5953"/>
                  </a:cubicBezTo>
                  <a:cubicBezTo>
                    <a:pt x="3025" y="5953"/>
                    <a:pt x="3275" y="5920"/>
                    <a:pt x="3513" y="5847"/>
                  </a:cubicBezTo>
                  <a:cubicBezTo>
                    <a:pt x="3977" y="5704"/>
                    <a:pt x="4406" y="5383"/>
                    <a:pt x="4608" y="4942"/>
                  </a:cubicBezTo>
                  <a:cubicBezTo>
                    <a:pt x="4811" y="4490"/>
                    <a:pt x="4751" y="3930"/>
                    <a:pt x="4418" y="3573"/>
                  </a:cubicBezTo>
                  <a:cubicBezTo>
                    <a:pt x="4228" y="3369"/>
                    <a:pt x="3944" y="3258"/>
                    <a:pt x="3668" y="3258"/>
                  </a:cubicBezTo>
                  <a:cubicBezTo>
                    <a:pt x="3459" y="3258"/>
                    <a:pt x="3255" y="3321"/>
                    <a:pt x="3096" y="3454"/>
                  </a:cubicBezTo>
                  <a:cubicBezTo>
                    <a:pt x="2577" y="3894"/>
                    <a:pt x="3030" y="4870"/>
                    <a:pt x="3442" y="4870"/>
                  </a:cubicBezTo>
                  <a:cubicBezTo>
                    <a:pt x="3520" y="4870"/>
                    <a:pt x="3597" y="4835"/>
                    <a:pt x="3665" y="4755"/>
                  </a:cubicBezTo>
                  <a:lnTo>
                    <a:pt x="3665" y="4755"/>
                  </a:lnTo>
                  <a:cubicBezTo>
                    <a:pt x="3359" y="5117"/>
                    <a:pt x="2892" y="5326"/>
                    <a:pt x="2424" y="5326"/>
                  </a:cubicBezTo>
                  <a:cubicBezTo>
                    <a:pt x="2310" y="5326"/>
                    <a:pt x="2196" y="5313"/>
                    <a:pt x="2084" y="5288"/>
                  </a:cubicBezTo>
                  <a:cubicBezTo>
                    <a:pt x="1513" y="5169"/>
                    <a:pt x="1025" y="4704"/>
                    <a:pt x="870" y="4145"/>
                  </a:cubicBezTo>
                  <a:cubicBezTo>
                    <a:pt x="644" y="3311"/>
                    <a:pt x="1144" y="2394"/>
                    <a:pt x="1870" y="1930"/>
                  </a:cubicBezTo>
                  <a:cubicBezTo>
                    <a:pt x="2596" y="1454"/>
                    <a:pt x="3489" y="1347"/>
                    <a:pt x="4358" y="1335"/>
                  </a:cubicBezTo>
                  <a:cubicBezTo>
                    <a:pt x="6132" y="1335"/>
                    <a:pt x="7883" y="1728"/>
                    <a:pt x="9526" y="2359"/>
                  </a:cubicBezTo>
                  <a:cubicBezTo>
                    <a:pt x="11240" y="3002"/>
                    <a:pt x="12800" y="3930"/>
                    <a:pt x="14395" y="4811"/>
                  </a:cubicBezTo>
                  <a:cubicBezTo>
                    <a:pt x="14778" y="5020"/>
                    <a:pt x="15183" y="5229"/>
                    <a:pt x="15621" y="5229"/>
                  </a:cubicBezTo>
                  <a:cubicBezTo>
                    <a:pt x="15633" y="5229"/>
                    <a:pt x="15645" y="5228"/>
                    <a:pt x="15657" y="5228"/>
                  </a:cubicBezTo>
                  <a:cubicBezTo>
                    <a:pt x="16324" y="5204"/>
                    <a:pt x="16860" y="4668"/>
                    <a:pt x="17289" y="4133"/>
                  </a:cubicBezTo>
                  <a:lnTo>
                    <a:pt x="17289" y="4133"/>
                  </a:lnTo>
                  <a:cubicBezTo>
                    <a:pt x="16855" y="4421"/>
                    <a:pt x="16420" y="4541"/>
                    <a:pt x="15989" y="4541"/>
                  </a:cubicBezTo>
                  <a:cubicBezTo>
                    <a:pt x="14445" y="4541"/>
                    <a:pt x="12953" y="3007"/>
                    <a:pt x="11752" y="2216"/>
                  </a:cubicBezTo>
                  <a:cubicBezTo>
                    <a:pt x="10431" y="1347"/>
                    <a:pt x="9038" y="454"/>
                    <a:pt x="7442" y="168"/>
                  </a:cubicBezTo>
                  <a:cubicBezTo>
                    <a:pt x="6864" y="60"/>
                    <a:pt x="6269" y="1"/>
                    <a:pt x="56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8831660" y="1752091"/>
              <a:ext cx="182723" cy="90787"/>
            </a:xfrm>
            <a:custGeom>
              <a:avLst/>
              <a:gdLst/>
              <a:ahLst/>
              <a:cxnLst/>
              <a:rect l="l" t="t" r="r" b="b"/>
              <a:pathLst>
                <a:path w="5728" h="2846" extrusionOk="0">
                  <a:moveTo>
                    <a:pt x="3191" y="0"/>
                  </a:moveTo>
                  <a:cubicBezTo>
                    <a:pt x="1406" y="0"/>
                    <a:pt x="572" y="1298"/>
                    <a:pt x="1" y="1417"/>
                  </a:cubicBezTo>
                  <a:cubicBezTo>
                    <a:pt x="572" y="1548"/>
                    <a:pt x="1406" y="2846"/>
                    <a:pt x="3191" y="2846"/>
                  </a:cubicBezTo>
                  <a:cubicBezTo>
                    <a:pt x="4977" y="2846"/>
                    <a:pt x="5728" y="1417"/>
                    <a:pt x="5728" y="1417"/>
                  </a:cubicBezTo>
                  <a:cubicBezTo>
                    <a:pt x="5728" y="1417"/>
                    <a:pt x="4977" y="0"/>
                    <a:pt x="3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8892048" y="1654857"/>
              <a:ext cx="93467" cy="85428"/>
            </a:xfrm>
            <a:custGeom>
              <a:avLst/>
              <a:gdLst/>
              <a:ahLst/>
              <a:cxnLst/>
              <a:rect l="l" t="t" r="r" b="b"/>
              <a:pathLst>
                <a:path w="2930" h="2678" extrusionOk="0">
                  <a:moveTo>
                    <a:pt x="13" y="12"/>
                  </a:moveTo>
                  <a:lnTo>
                    <a:pt x="13" y="12"/>
                  </a:lnTo>
                  <a:cubicBezTo>
                    <a:pt x="215" y="334"/>
                    <a:pt x="1" y="1298"/>
                    <a:pt x="822" y="2120"/>
                  </a:cubicBezTo>
                  <a:cubicBezTo>
                    <a:pt x="1281" y="2578"/>
                    <a:pt x="1797" y="2678"/>
                    <a:pt x="2158" y="2678"/>
                  </a:cubicBezTo>
                  <a:cubicBezTo>
                    <a:pt x="2435" y="2678"/>
                    <a:pt x="2620" y="2620"/>
                    <a:pt x="2620" y="2620"/>
                  </a:cubicBezTo>
                  <a:cubicBezTo>
                    <a:pt x="2620" y="2620"/>
                    <a:pt x="2930" y="1632"/>
                    <a:pt x="2120" y="822"/>
                  </a:cubicBezTo>
                  <a:cubicBezTo>
                    <a:pt x="1298" y="0"/>
                    <a:pt x="334" y="215"/>
                    <a:pt x="1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8892431" y="1856247"/>
              <a:ext cx="93084" cy="85396"/>
            </a:xfrm>
            <a:custGeom>
              <a:avLst/>
              <a:gdLst/>
              <a:ahLst/>
              <a:cxnLst/>
              <a:rect l="l" t="t" r="r" b="b"/>
              <a:pathLst>
                <a:path w="2918" h="2677" extrusionOk="0">
                  <a:moveTo>
                    <a:pt x="2153" y="0"/>
                  </a:moveTo>
                  <a:cubicBezTo>
                    <a:pt x="1792" y="0"/>
                    <a:pt x="1272" y="101"/>
                    <a:pt x="810" y="569"/>
                  </a:cubicBezTo>
                  <a:cubicBezTo>
                    <a:pt x="1" y="1379"/>
                    <a:pt x="203" y="2355"/>
                    <a:pt x="1" y="2665"/>
                  </a:cubicBezTo>
                  <a:cubicBezTo>
                    <a:pt x="322" y="2462"/>
                    <a:pt x="1286" y="2677"/>
                    <a:pt x="2108" y="1855"/>
                  </a:cubicBezTo>
                  <a:cubicBezTo>
                    <a:pt x="2918" y="1045"/>
                    <a:pt x="2608" y="57"/>
                    <a:pt x="2608" y="57"/>
                  </a:cubicBezTo>
                  <a:cubicBezTo>
                    <a:pt x="2608" y="57"/>
                    <a:pt x="2426" y="0"/>
                    <a:pt x="2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8831660" y="3239848"/>
              <a:ext cx="182723" cy="90787"/>
            </a:xfrm>
            <a:custGeom>
              <a:avLst/>
              <a:gdLst/>
              <a:ahLst/>
              <a:cxnLst/>
              <a:rect l="l" t="t" r="r" b="b"/>
              <a:pathLst>
                <a:path w="5728" h="2846" extrusionOk="0">
                  <a:moveTo>
                    <a:pt x="3191" y="0"/>
                  </a:moveTo>
                  <a:cubicBezTo>
                    <a:pt x="1406" y="0"/>
                    <a:pt x="572" y="1298"/>
                    <a:pt x="1" y="1429"/>
                  </a:cubicBezTo>
                  <a:cubicBezTo>
                    <a:pt x="572" y="1548"/>
                    <a:pt x="1406" y="2846"/>
                    <a:pt x="3191" y="2846"/>
                  </a:cubicBezTo>
                  <a:cubicBezTo>
                    <a:pt x="4977" y="2846"/>
                    <a:pt x="5728" y="1429"/>
                    <a:pt x="5728" y="1429"/>
                  </a:cubicBezTo>
                  <a:cubicBezTo>
                    <a:pt x="5728" y="1429"/>
                    <a:pt x="4977" y="0"/>
                    <a:pt x="3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8892431" y="3142966"/>
              <a:ext cx="93084" cy="85077"/>
            </a:xfrm>
            <a:custGeom>
              <a:avLst/>
              <a:gdLst/>
              <a:ahLst/>
              <a:cxnLst/>
              <a:rect l="l" t="t" r="r" b="b"/>
              <a:pathLst>
                <a:path w="2918" h="2667" extrusionOk="0">
                  <a:moveTo>
                    <a:pt x="1" y="1"/>
                  </a:moveTo>
                  <a:lnTo>
                    <a:pt x="1" y="1"/>
                  </a:lnTo>
                  <a:cubicBezTo>
                    <a:pt x="203" y="322"/>
                    <a:pt x="1" y="1287"/>
                    <a:pt x="810" y="2108"/>
                  </a:cubicBezTo>
                  <a:cubicBezTo>
                    <a:pt x="1269" y="2567"/>
                    <a:pt x="1785" y="2667"/>
                    <a:pt x="2146" y="2667"/>
                  </a:cubicBezTo>
                  <a:cubicBezTo>
                    <a:pt x="2423" y="2667"/>
                    <a:pt x="2608" y="2608"/>
                    <a:pt x="2608" y="2608"/>
                  </a:cubicBezTo>
                  <a:cubicBezTo>
                    <a:pt x="2608" y="2608"/>
                    <a:pt x="2918" y="1620"/>
                    <a:pt x="2108" y="811"/>
                  </a:cubicBezTo>
                  <a:cubicBezTo>
                    <a:pt x="1286" y="1"/>
                    <a:pt x="322" y="20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8892431" y="3344100"/>
              <a:ext cx="93084" cy="85301"/>
            </a:xfrm>
            <a:custGeom>
              <a:avLst/>
              <a:gdLst/>
              <a:ahLst/>
              <a:cxnLst/>
              <a:rect l="l" t="t" r="r" b="b"/>
              <a:pathLst>
                <a:path w="2918" h="2674" extrusionOk="0">
                  <a:moveTo>
                    <a:pt x="2165" y="0"/>
                  </a:moveTo>
                  <a:cubicBezTo>
                    <a:pt x="1803" y="0"/>
                    <a:pt x="1277" y="99"/>
                    <a:pt x="810" y="566"/>
                  </a:cubicBezTo>
                  <a:cubicBezTo>
                    <a:pt x="1" y="1376"/>
                    <a:pt x="203" y="2352"/>
                    <a:pt x="1" y="2661"/>
                  </a:cubicBezTo>
                  <a:cubicBezTo>
                    <a:pt x="322" y="2471"/>
                    <a:pt x="1286" y="2673"/>
                    <a:pt x="2108" y="1864"/>
                  </a:cubicBezTo>
                  <a:cubicBezTo>
                    <a:pt x="2918" y="1042"/>
                    <a:pt x="2608" y="54"/>
                    <a:pt x="2608" y="54"/>
                  </a:cubicBezTo>
                  <a:cubicBezTo>
                    <a:pt x="2608" y="54"/>
                    <a:pt x="2431" y="0"/>
                    <a:pt x="2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185439" y="1752091"/>
              <a:ext cx="182723" cy="90787"/>
            </a:xfrm>
            <a:custGeom>
              <a:avLst/>
              <a:gdLst/>
              <a:ahLst/>
              <a:cxnLst/>
              <a:rect l="l" t="t" r="r" b="b"/>
              <a:pathLst>
                <a:path w="5728" h="2846" extrusionOk="0">
                  <a:moveTo>
                    <a:pt x="2537" y="0"/>
                  </a:moveTo>
                  <a:cubicBezTo>
                    <a:pt x="751" y="0"/>
                    <a:pt x="1" y="1417"/>
                    <a:pt x="1" y="1417"/>
                  </a:cubicBezTo>
                  <a:cubicBezTo>
                    <a:pt x="1" y="1417"/>
                    <a:pt x="751" y="2846"/>
                    <a:pt x="2537" y="2846"/>
                  </a:cubicBezTo>
                  <a:cubicBezTo>
                    <a:pt x="4323" y="2846"/>
                    <a:pt x="5156" y="1548"/>
                    <a:pt x="5728" y="1417"/>
                  </a:cubicBezTo>
                  <a:cubicBezTo>
                    <a:pt x="5156" y="1298"/>
                    <a:pt x="4323" y="0"/>
                    <a:pt x="25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14309" y="1654857"/>
              <a:ext cx="93467" cy="85428"/>
            </a:xfrm>
            <a:custGeom>
              <a:avLst/>
              <a:gdLst/>
              <a:ahLst/>
              <a:cxnLst/>
              <a:rect l="l" t="t" r="r" b="b"/>
              <a:pathLst>
                <a:path w="2930" h="2678" extrusionOk="0">
                  <a:moveTo>
                    <a:pt x="2918" y="12"/>
                  </a:moveTo>
                  <a:lnTo>
                    <a:pt x="2918" y="12"/>
                  </a:lnTo>
                  <a:cubicBezTo>
                    <a:pt x="2608" y="215"/>
                    <a:pt x="1632" y="0"/>
                    <a:pt x="822" y="822"/>
                  </a:cubicBezTo>
                  <a:cubicBezTo>
                    <a:pt x="1" y="1632"/>
                    <a:pt x="310" y="2620"/>
                    <a:pt x="310" y="2620"/>
                  </a:cubicBezTo>
                  <a:cubicBezTo>
                    <a:pt x="310" y="2620"/>
                    <a:pt x="496" y="2678"/>
                    <a:pt x="773" y="2678"/>
                  </a:cubicBezTo>
                  <a:cubicBezTo>
                    <a:pt x="1135" y="2678"/>
                    <a:pt x="1654" y="2578"/>
                    <a:pt x="2120" y="2120"/>
                  </a:cubicBezTo>
                  <a:cubicBezTo>
                    <a:pt x="2930" y="1298"/>
                    <a:pt x="2715" y="334"/>
                    <a:pt x="2918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14309" y="1856247"/>
              <a:ext cx="93467" cy="85396"/>
            </a:xfrm>
            <a:custGeom>
              <a:avLst/>
              <a:gdLst/>
              <a:ahLst/>
              <a:cxnLst/>
              <a:rect l="l" t="t" r="r" b="b"/>
              <a:pathLst>
                <a:path w="2930" h="2677" extrusionOk="0">
                  <a:moveTo>
                    <a:pt x="766" y="0"/>
                  </a:moveTo>
                  <a:cubicBezTo>
                    <a:pt x="493" y="0"/>
                    <a:pt x="310" y="57"/>
                    <a:pt x="310" y="57"/>
                  </a:cubicBezTo>
                  <a:cubicBezTo>
                    <a:pt x="310" y="57"/>
                    <a:pt x="1" y="1045"/>
                    <a:pt x="822" y="1855"/>
                  </a:cubicBezTo>
                  <a:cubicBezTo>
                    <a:pt x="1632" y="2677"/>
                    <a:pt x="2608" y="2462"/>
                    <a:pt x="2918" y="2665"/>
                  </a:cubicBezTo>
                  <a:cubicBezTo>
                    <a:pt x="2715" y="2355"/>
                    <a:pt x="2930" y="1379"/>
                    <a:pt x="2120" y="569"/>
                  </a:cubicBezTo>
                  <a:cubicBezTo>
                    <a:pt x="1651" y="101"/>
                    <a:pt x="1129" y="0"/>
                    <a:pt x="7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185439" y="3239848"/>
              <a:ext cx="182723" cy="90787"/>
            </a:xfrm>
            <a:custGeom>
              <a:avLst/>
              <a:gdLst/>
              <a:ahLst/>
              <a:cxnLst/>
              <a:rect l="l" t="t" r="r" b="b"/>
              <a:pathLst>
                <a:path w="5728" h="2846" extrusionOk="0">
                  <a:moveTo>
                    <a:pt x="2537" y="0"/>
                  </a:moveTo>
                  <a:cubicBezTo>
                    <a:pt x="751" y="0"/>
                    <a:pt x="1" y="1429"/>
                    <a:pt x="1" y="1429"/>
                  </a:cubicBezTo>
                  <a:cubicBezTo>
                    <a:pt x="1" y="1429"/>
                    <a:pt x="751" y="2846"/>
                    <a:pt x="2537" y="2846"/>
                  </a:cubicBezTo>
                  <a:cubicBezTo>
                    <a:pt x="4323" y="2846"/>
                    <a:pt x="5156" y="1548"/>
                    <a:pt x="5728" y="1429"/>
                  </a:cubicBezTo>
                  <a:cubicBezTo>
                    <a:pt x="5156" y="1298"/>
                    <a:pt x="4323" y="0"/>
                    <a:pt x="25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14309" y="3142966"/>
              <a:ext cx="93467" cy="85077"/>
            </a:xfrm>
            <a:custGeom>
              <a:avLst/>
              <a:gdLst/>
              <a:ahLst/>
              <a:cxnLst/>
              <a:rect l="l" t="t" r="r" b="b"/>
              <a:pathLst>
                <a:path w="2930" h="2667" extrusionOk="0">
                  <a:moveTo>
                    <a:pt x="2918" y="1"/>
                  </a:moveTo>
                  <a:lnTo>
                    <a:pt x="2918" y="1"/>
                  </a:lnTo>
                  <a:cubicBezTo>
                    <a:pt x="2608" y="203"/>
                    <a:pt x="1632" y="1"/>
                    <a:pt x="822" y="811"/>
                  </a:cubicBezTo>
                  <a:cubicBezTo>
                    <a:pt x="1" y="1620"/>
                    <a:pt x="310" y="2608"/>
                    <a:pt x="310" y="2608"/>
                  </a:cubicBezTo>
                  <a:cubicBezTo>
                    <a:pt x="310" y="2608"/>
                    <a:pt x="496" y="2667"/>
                    <a:pt x="773" y="2667"/>
                  </a:cubicBezTo>
                  <a:cubicBezTo>
                    <a:pt x="1135" y="2667"/>
                    <a:pt x="1654" y="2567"/>
                    <a:pt x="2120" y="2108"/>
                  </a:cubicBezTo>
                  <a:cubicBezTo>
                    <a:pt x="2930" y="1287"/>
                    <a:pt x="2715" y="322"/>
                    <a:pt x="29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14309" y="3344100"/>
              <a:ext cx="93467" cy="85301"/>
            </a:xfrm>
            <a:custGeom>
              <a:avLst/>
              <a:gdLst/>
              <a:ahLst/>
              <a:cxnLst/>
              <a:rect l="l" t="t" r="r" b="b"/>
              <a:pathLst>
                <a:path w="2930" h="2674" extrusionOk="0">
                  <a:moveTo>
                    <a:pt x="755" y="0"/>
                  </a:moveTo>
                  <a:cubicBezTo>
                    <a:pt x="488" y="0"/>
                    <a:pt x="310" y="54"/>
                    <a:pt x="310" y="54"/>
                  </a:cubicBezTo>
                  <a:cubicBezTo>
                    <a:pt x="310" y="54"/>
                    <a:pt x="1" y="1042"/>
                    <a:pt x="822" y="1864"/>
                  </a:cubicBezTo>
                  <a:cubicBezTo>
                    <a:pt x="1632" y="2673"/>
                    <a:pt x="2608" y="2471"/>
                    <a:pt x="2918" y="2661"/>
                  </a:cubicBezTo>
                  <a:cubicBezTo>
                    <a:pt x="2715" y="2352"/>
                    <a:pt x="2930" y="1376"/>
                    <a:pt x="2120" y="566"/>
                  </a:cubicBezTo>
                  <a:cubicBezTo>
                    <a:pt x="1646" y="99"/>
                    <a:pt x="1118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5" name="Google Shape;33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36" name="Google Shape;33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901904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6" name="Google Shape;30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FFFFFF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3" name="Google Shape;31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4" name="Google Shape;31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rgbClr val="FFFFFF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9" name="Google Shape;31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0" name="Google Shape;32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23" name="Google Shape;32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7" name="Google Shape;32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8" name="Google Shape;32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29" name="Google Shape;32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  <p:sp>
        <p:nvSpPr>
          <p:cNvPr id="332" name="Google Shape;33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incess Sofia"/>
              <a:buNone/>
              <a:defRPr sz="3000" b="1">
                <a:solidFill>
                  <a:schemeClr val="dk1"/>
                </a:solidFill>
                <a:latin typeface="Princess Sofia"/>
                <a:ea typeface="Princess Sofia"/>
                <a:cs typeface="Princess Sofia"/>
                <a:sym typeface="Princess Sof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incess Sofia"/>
              <a:buNone/>
              <a:defRPr sz="3000" b="1">
                <a:solidFill>
                  <a:schemeClr val="dk1"/>
                </a:solidFill>
                <a:latin typeface="Princess Sofia"/>
                <a:ea typeface="Princess Sofia"/>
                <a:cs typeface="Princess Sofia"/>
                <a:sym typeface="Princess Sofi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incess Sofia"/>
              <a:buNone/>
              <a:defRPr sz="3000" b="1">
                <a:solidFill>
                  <a:schemeClr val="dk1"/>
                </a:solidFill>
                <a:latin typeface="Princess Sofia"/>
                <a:ea typeface="Princess Sofia"/>
                <a:cs typeface="Princess Sofia"/>
                <a:sym typeface="Princess Sofi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incess Sofia"/>
              <a:buNone/>
              <a:defRPr sz="3000" b="1">
                <a:solidFill>
                  <a:schemeClr val="dk1"/>
                </a:solidFill>
                <a:latin typeface="Princess Sofia"/>
                <a:ea typeface="Princess Sofia"/>
                <a:cs typeface="Princess Sofia"/>
                <a:sym typeface="Princess Sofi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incess Sofia"/>
              <a:buNone/>
              <a:defRPr sz="3000" b="1">
                <a:solidFill>
                  <a:schemeClr val="dk1"/>
                </a:solidFill>
                <a:latin typeface="Princess Sofia"/>
                <a:ea typeface="Princess Sofia"/>
                <a:cs typeface="Princess Sofia"/>
                <a:sym typeface="Princess Sofi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incess Sofia"/>
              <a:buNone/>
              <a:defRPr sz="3000" b="1">
                <a:solidFill>
                  <a:schemeClr val="dk1"/>
                </a:solidFill>
                <a:latin typeface="Princess Sofia"/>
                <a:ea typeface="Princess Sofia"/>
                <a:cs typeface="Princess Sofia"/>
                <a:sym typeface="Princess Sofi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incess Sofia"/>
              <a:buNone/>
              <a:defRPr sz="3000" b="1">
                <a:solidFill>
                  <a:schemeClr val="dk1"/>
                </a:solidFill>
                <a:latin typeface="Princess Sofia"/>
                <a:ea typeface="Princess Sofia"/>
                <a:cs typeface="Princess Sofia"/>
                <a:sym typeface="Princess Sofi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incess Sofia"/>
              <a:buNone/>
              <a:defRPr sz="3000" b="1">
                <a:solidFill>
                  <a:schemeClr val="dk1"/>
                </a:solidFill>
                <a:latin typeface="Princess Sofia"/>
                <a:ea typeface="Princess Sofia"/>
                <a:cs typeface="Princess Sofia"/>
                <a:sym typeface="Princess Sofi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incess Sofia"/>
              <a:buNone/>
              <a:defRPr sz="3000" b="1">
                <a:solidFill>
                  <a:schemeClr val="dk1"/>
                </a:solidFill>
                <a:latin typeface="Princess Sofia"/>
                <a:ea typeface="Princess Sofia"/>
                <a:cs typeface="Princess Sofia"/>
                <a:sym typeface="Princess Sof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41" name="Google Shape;341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robolinkmarket.com/" TargetMode="External"/><Relationship Id="rId4" Type="http://schemas.openxmlformats.org/officeDocument/2006/relationships/hyperlink" Target="https://www.youtube.com/watch?v=7QGd6MoggMM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9000"/>
                    </a14:imgEffect>
                    <a14:imgEffect>
                      <a14:brightnessContrast bright="-3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5"/>
          <p:cNvSpPr txBox="1">
            <a:spLocks noGrp="1"/>
          </p:cNvSpPr>
          <p:nvPr>
            <p:ph type="ctrTitle"/>
          </p:nvPr>
        </p:nvSpPr>
        <p:spPr>
          <a:xfrm>
            <a:off x="2202150" y="1329050"/>
            <a:ext cx="4739700" cy="19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4400" b="1" dirty="0" err="1">
                <a:solidFill>
                  <a:schemeClr val="dk2"/>
                </a:solidFill>
              </a:rPr>
              <a:t>A</a:t>
            </a:r>
            <a:r>
              <a:rPr lang="tr-TR" sz="4400" dirty="0" err="1">
                <a:solidFill>
                  <a:schemeClr val="dk2"/>
                </a:solidFill>
              </a:rPr>
              <a:t>rduino</a:t>
            </a:r>
            <a:r>
              <a:rPr lang="tr-TR" sz="4400" dirty="0">
                <a:solidFill>
                  <a:schemeClr val="dk2"/>
                </a:solidFill>
              </a:rPr>
              <a:t> Çiçek Sulama Sistemi Projemiz</a:t>
            </a:r>
            <a:br>
              <a:rPr lang="tr-TR" sz="4400" dirty="0">
                <a:solidFill>
                  <a:schemeClr val="dk2"/>
                </a:solidFill>
              </a:rPr>
            </a:br>
            <a:endParaRPr sz="4400" b="1" dirty="0">
              <a:solidFill>
                <a:schemeClr val="dk2"/>
              </a:solidFill>
            </a:endParaRPr>
          </a:p>
        </p:txBody>
      </p:sp>
      <p:sp>
        <p:nvSpPr>
          <p:cNvPr id="15" name="Google Shape;622;p22">
            <a:extLst>
              <a:ext uri="{FF2B5EF4-FFF2-40B4-BE49-F238E27FC236}">
                <a16:creationId xmlns:a16="http://schemas.microsoft.com/office/drawing/2014/main" id="{80FD086D-B1CE-0684-7F00-28C91B072100}"/>
              </a:ext>
            </a:extLst>
          </p:cNvPr>
          <p:cNvSpPr/>
          <p:nvPr/>
        </p:nvSpPr>
        <p:spPr>
          <a:xfrm>
            <a:off x="1575046" y="3000124"/>
            <a:ext cx="5603700" cy="6648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                               Berkay Özenler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                        Ömer </a:t>
            </a:r>
            <a:r>
              <a:rPr lang="tr-TR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Çetik</a:t>
            </a:r>
            <a:endParaRPr lang="tr-TR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                                          Mustafa Kemal Kıvanç</a:t>
            </a:r>
          </a:p>
        </p:txBody>
      </p:sp>
      <p:pic>
        <p:nvPicPr>
          <p:cNvPr id="7" name="Resim 6" descr="metin içeren bir resim&#10;&#10;Açıklama otomatik olarak oluşturuldu">
            <a:extLst>
              <a:ext uri="{FF2B5EF4-FFF2-40B4-BE49-F238E27FC236}">
                <a16:creationId xmlns:a16="http://schemas.microsoft.com/office/drawing/2014/main" id="{28DEF2F3-73B1-A1F4-8081-D8EC4C1F94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54000" detail="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75046" y="2992458"/>
            <a:ext cx="2785414" cy="672465"/>
          </a:xfrm>
          <a:prstGeom prst="rect">
            <a:avLst/>
          </a:prstGeom>
          <a:solidFill>
            <a:schemeClr val="accent1"/>
          </a:solidFill>
          <a:effectLst>
            <a:glow rad="1422400">
              <a:schemeClr val="accent1">
                <a:alpha val="0"/>
              </a:schemeClr>
            </a:glow>
            <a:innerShdw blurRad="63500" dist="50800" dir="10800000">
              <a:prstClr val="black">
                <a:alpha val="50000"/>
              </a:prstClr>
            </a:innerShdw>
            <a:reflection endPos="0" dist="76200" dir="5400000" sy="-100000" algn="bl" rotWithShape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2B039B19-51ED-0788-AA29-274A7E886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1524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0"/>
          <p:cNvSpPr/>
          <p:nvPr/>
        </p:nvSpPr>
        <p:spPr>
          <a:xfrm>
            <a:off x="2962534" y="1346125"/>
            <a:ext cx="3236400" cy="5727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Projenin Bize Faydaları</a:t>
            </a:r>
            <a:endParaRPr dirty="0"/>
          </a:p>
        </p:txBody>
      </p:sp>
      <p:grpSp>
        <p:nvGrpSpPr>
          <p:cNvPr id="527" name="Google Shape;527;p20"/>
          <p:cNvGrpSpPr/>
          <p:nvPr/>
        </p:nvGrpSpPr>
        <p:grpSpPr>
          <a:xfrm>
            <a:off x="3560734" y="1327975"/>
            <a:ext cx="4408422" cy="609000"/>
            <a:chOff x="3560734" y="1327975"/>
            <a:chExt cx="4408422" cy="609000"/>
          </a:xfrm>
        </p:grpSpPr>
        <p:sp>
          <p:nvSpPr>
            <p:cNvPr id="528" name="Google Shape;528;p20"/>
            <p:cNvSpPr txBox="1"/>
            <p:nvPr/>
          </p:nvSpPr>
          <p:spPr>
            <a:xfrm>
              <a:off x="6851356" y="139862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529" name="Google Shape;529;p20"/>
            <p:cNvSpPr txBox="1"/>
            <p:nvPr/>
          </p:nvSpPr>
          <p:spPr>
            <a:xfrm>
              <a:off x="3560734" y="1327975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0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Kendimizi bir şeyler üretme ve geliştirme konusunda yardımcı oldu.</a:t>
              </a:r>
              <a:endParaRPr sz="1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30" name="Google Shape;530;p20"/>
          <p:cNvSpPr/>
          <p:nvPr/>
        </p:nvSpPr>
        <p:spPr>
          <a:xfrm>
            <a:off x="1355925" y="1178725"/>
            <a:ext cx="907500" cy="90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01</a:t>
            </a:r>
            <a:endParaRPr sz="310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grpSp>
        <p:nvGrpSpPr>
          <p:cNvPr id="531" name="Google Shape;531;p20"/>
          <p:cNvGrpSpPr/>
          <p:nvPr/>
        </p:nvGrpSpPr>
        <p:grpSpPr>
          <a:xfrm>
            <a:off x="2292651" y="1475275"/>
            <a:ext cx="487775" cy="314400"/>
            <a:chOff x="2292651" y="1475275"/>
            <a:chExt cx="487775" cy="314400"/>
          </a:xfrm>
        </p:grpSpPr>
        <p:sp>
          <p:nvSpPr>
            <p:cNvPr id="532" name="Google Shape;532;p20"/>
            <p:cNvSpPr/>
            <p:nvPr/>
          </p:nvSpPr>
          <p:spPr>
            <a:xfrm rot="8100000">
              <a:off x="2512069" y="152131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 rot="8100000">
              <a:off x="2338694" y="152131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0"/>
          <p:cNvGrpSpPr/>
          <p:nvPr/>
        </p:nvGrpSpPr>
        <p:grpSpPr>
          <a:xfrm>
            <a:off x="6207713" y="1475275"/>
            <a:ext cx="487775" cy="314400"/>
            <a:chOff x="6207713" y="1475275"/>
            <a:chExt cx="487775" cy="314400"/>
          </a:xfrm>
        </p:grpSpPr>
        <p:sp>
          <p:nvSpPr>
            <p:cNvPr id="535" name="Google Shape;535;p20"/>
            <p:cNvSpPr/>
            <p:nvPr/>
          </p:nvSpPr>
          <p:spPr>
            <a:xfrm rot="8100000">
              <a:off x="6427131" y="152131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 rot="8100000">
              <a:off x="6253756" y="152131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7" name="Google Shape;537;p20"/>
          <p:cNvSpPr/>
          <p:nvPr/>
        </p:nvSpPr>
        <p:spPr>
          <a:xfrm flipH="1">
            <a:off x="2962534" y="2189775"/>
            <a:ext cx="3236400" cy="5727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8" name="Google Shape;538;p20"/>
          <p:cNvGrpSpPr/>
          <p:nvPr/>
        </p:nvGrpSpPr>
        <p:grpSpPr>
          <a:xfrm>
            <a:off x="1266288" y="2171625"/>
            <a:ext cx="4334447" cy="609000"/>
            <a:chOff x="1266288" y="2171625"/>
            <a:chExt cx="4334447" cy="609000"/>
          </a:xfrm>
        </p:grpSpPr>
        <p:sp>
          <p:nvSpPr>
            <p:cNvPr id="539" name="Google Shape;539;p20"/>
            <p:cNvSpPr txBox="1"/>
            <p:nvPr/>
          </p:nvSpPr>
          <p:spPr>
            <a:xfrm flipH="1">
              <a:off x="1266288" y="224227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540" name="Google Shape;540;p20"/>
            <p:cNvSpPr txBox="1"/>
            <p:nvPr/>
          </p:nvSpPr>
          <p:spPr>
            <a:xfrm flipH="1">
              <a:off x="3560734" y="2171625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1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Kodlama ve donanım olarak ikiye ayrılan mantığı kavramamıza yardımcı oldu.</a:t>
              </a:r>
              <a:endParaRPr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41" name="Google Shape;541;p20"/>
          <p:cNvSpPr/>
          <p:nvPr/>
        </p:nvSpPr>
        <p:spPr>
          <a:xfrm flipH="1">
            <a:off x="6956494" y="2022375"/>
            <a:ext cx="907500" cy="90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02</a:t>
            </a:r>
            <a:endParaRPr sz="310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grpSp>
        <p:nvGrpSpPr>
          <p:cNvPr id="542" name="Google Shape;542;p20"/>
          <p:cNvGrpSpPr/>
          <p:nvPr/>
        </p:nvGrpSpPr>
        <p:grpSpPr>
          <a:xfrm>
            <a:off x="6338206" y="2318925"/>
            <a:ext cx="487775" cy="314400"/>
            <a:chOff x="6338206" y="2318925"/>
            <a:chExt cx="487775" cy="314400"/>
          </a:xfrm>
        </p:grpSpPr>
        <p:sp>
          <p:nvSpPr>
            <p:cNvPr id="543" name="Google Shape;543;p20"/>
            <p:cNvSpPr/>
            <p:nvPr/>
          </p:nvSpPr>
          <p:spPr>
            <a:xfrm rot="-8100000" flipH="1">
              <a:off x="6384248" y="236496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 rot="-8100000" flipH="1">
              <a:off x="6557623" y="236496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" name="Google Shape;545;p20"/>
          <p:cNvGrpSpPr/>
          <p:nvPr/>
        </p:nvGrpSpPr>
        <p:grpSpPr>
          <a:xfrm>
            <a:off x="2429431" y="2318925"/>
            <a:ext cx="487775" cy="314400"/>
            <a:chOff x="2465981" y="2318925"/>
            <a:chExt cx="487775" cy="314400"/>
          </a:xfrm>
        </p:grpSpPr>
        <p:sp>
          <p:nvSpPr>
            <p:cNvPr id="546" name="Google Shape;546;p20"/>
            <p:cNvSpPr/>
            <p:nvPr/>
          </p:nvSpPr>
          <p:spPr>
            <a:xfrm rot="-8100000" flipH="1">
              <a:off x="2512023" y="236496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 rot="-8100000" flipH="1">
              <a:off x="2685398" y="236496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" name="Google Shape;548;p20"/>
          <p:cNvSpPr/>
          <p:nvPr/>
        </p:nvSpPr>
        <p:spPr>
          <a:xfrm>
            <a:off x="2962534" y="3033425"/>
            <a:ext cx="3236400" cy="5727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" name="Google Shape;549;p20"/>
          <p:cNvGrpSpPr/>
          <p:nvPr/>
        </p:nvGrpSpPr>
        <p:grpSpPr>
          <a:xfrm>
            <a:off x="3560734" y="3015275"/>
            <a:ext cx="4408410" cy="609000"/>
            <a:chOff x="3560734" y="3015275"/>
            <a:chExt cx="4408410" cy="609000"/>
          </a:xfrm>
        </p:grpSpPr>
        <p:sp>
          <p:nvSpPr>
            <p:cNvPr id="550" name="Google Shape;550;p20"/>
            <p:cNvSpPr txBox="1"/>
            <p:nvPr/>
          </p:nvSpPr>
          <p:spPr>
            <a:xfrm>
              <a:off x="6851344" y="308592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551" name="Google Shape;551;p20"/>
            <p:cNvSpPr txBox="1"/>
            <p:nvPr/>
          </p:nvSpPr>
          <p:spPr>
            <a:xfrm>
              <a:off x="3560734" y="3015275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0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Bu tarz projeler ile donanımsal ve kodlama yönünden kendimizi geliştirebiliriz</a:t>
              </a:r>
              <a:r>
                <a:rPr lang="tr-TR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.</a:t>
              </a: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52" name="Google Shape;552;p20"/>
          <p:cNvSpPr/>
          <p:nvPr/>
        </p:nvSpPr>
        <p:spPr>
          <a:xfrm>
            <a:off x="1355925" y="2866025"/>
            <a:ext cx="907500" cy="90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03</a:t>
            </a:r>
            <a:endParaRPr sz="310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grpSp>
        <p:nvGrpSpPr>
          <p:cNvPr id="553" name="Google Shape;553;p20"/>
          <p:cNvGrpSpPr/>
          <p:nvPr/>
        </p:nvGrpSpPr>
        <p:grpSpPr>
          <a:xfrm>
            <a:off x="2292651" y="3162575"/>
            <a:ext cx="487775" cy="314400"/>
            <a:chOff x="2292651" y="1475275"/>
            <a:chExt cx="487775" cy="314400"/>
          </a:xfrm>
        </p:grpSpPr>
        <p:sp>
          <p:nvSpPr>
            <p:cNvPr id="554" name="Google Shape;554;p20"/>
            <p:cNvSpPr/>
            <p:nvPr/>
          </p:nvSpPr>
          <p:spPr>
            <a:xfrm rot="8100000">
              <a:off x="2512069" y="152131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 rot="8100000">
              <a:off x="2338694" y="152131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" name="Google Shape;556;p20"/>
          <p:cNvGrpSpPr/>
          <p:nvPr/>
        </p:nvGrpSpPr>
        <p:grpSpPr>
          <a:xfrm>
            <a:off x="6207713" y="3162575"/>
            <a:ext cx="487775" cy="314400"/>
            <a:chOff x="6207713" y="1475275"/>
            <a:chExt cx="487775" cy="314400"/>
          </a:xfrm>
        </p:grpSpPr>
        <p:sp>
          <p:nvSpPr>
            <p:cNvPr id="557" name="Google Shape;557;p20"/>
            <p:cNvSpPr/>
            <p:nvPr/>
          </p:nvSpPr>
          <p:spPr>
            <a:xfrm rot="8100000">
              <a:off x="6427131" y="152131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 rot="8100000">
              <a:off x="6253756" y="152131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" name="Google Shape;559;p20"/>
          <p:cNvSpPr/>
          <p:nvPr/>
        </p:nvSpPr>
        <p:spPr>
          <a:xfrm flipH="1">
            <a:off x="2962534" y="3877075"/>
            <a:ext cx="3236400" cy="5727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" name="Google Shape;560;p20"/>
          <p:cNvGrpSpPr/>
          <p:nvPr/>
        </p:nvGrpSpPr>
        <p:grpSpPr>
          <a:xfrm>
            <a:off x="1266288" y="3858925"/>
            <a:ext cx="4334447" cy="609000"/>
            <a:chOff x="1266288" y="3858925"/>
            <a:chExt cx="4334447" cy="609000"/>
          </a:xfrm>
        </p:grpSpPr>
        <p:sp>
          <p:nvSpPr>
            <p:cNvPr id="561" name="Google Shape;561;p20"/>
            <p:cNvSpPr txBox="1"/>
            <p:nvPr/>
          </p:nvSpPr>
          <p:spPr>
            <a:xfrm flipH="1">
              <a:off x="1266288" y="392957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562" name="Google Shape;562;p20"/>
            <p:cNvSpPr txBox="1"/>
            <p:nvPr/>
          </p:nvSpPr>
          <p:spPr>
            <a:xfrm flipH="1">
              <a:off x="3560734" y="3858925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0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Grup Çalışmasının Önemini ve gerekliliğini kavramamıza yardımcı olan bir çalışmadır</a:t>
              </a:r>
              <a:r>
                <a:rPr lang="tr-TR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.</a:t>
              </a: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63" name="Google Shape;563;p20"/>
          <p:cNvSpPr/>
          <p:nvPr/>
        </p:nvSpPr>
        <p:spPr>
          <a:xfrm flipH="1">
            <a:off x="6956494" y="3709675"/>
            <a:ext cx="907500" cy="90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04</a:t>
            </a:r>
            <a:endParaRPr sz="310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grpSp>
        <p:nvGrpSpPr>
          <p:cNvPr id="564" name="Google Shape;564;p20"/>
          <p:cNvGrpSpPr/>
          <p:nvPr/>
        </p:nvGrpSpPr>
        <p:grpSpPr>
          <a:xfrm>
            <a:off x="6338206" y="4006225"/>
            <a:ext cx="487775" cy="314400"/>
            <a:chOff x="6338206" y="2318925"/>
            <a:chExt cx="487775" cy="314400"/>
          </a:xfrm>
        </p:grpSpPr>
        <p:sp>
          <p:nvSpPr>
            <p:cNvPr id="565" name="Google Shape;565;p20"/>
            <p:cNvSpPr/>
            <p:nvPr/>
          </p:nvSpPr>
          <p:spPr>
            <a:xfrm rot="-8100000" flipH="1">
              <a:off x="6384248" y="236496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 rot="-8100000" flipH="1">
              <a:off x="6557623" y="236496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20"/>
          <p:cNvGrpSpPr/>
          <p:nvPr/>
        </p:nvGrpSpPr>
        <p:grpSpPr>
          <a:xfrm>
            <a:off x="2429431" y="4006225"/>
            <a:ext cx="487775" cy="314400"/>
            <a:chOff x="2465981" y="2318925"/>
            <a:chExt cx="487775" cy="314400"/>
          </a:xfrm>
        </p:grpSpPr>
        <p:sp>
          <p:nvSpPr>
            <p:cNvPr id="568" name="Google Shape;568;p20"/>
            <p:cNvSpPr/>
            <p:nvPr/>
          </p:nvSpPr>
          <p:spPr>
            <a:xfrm rot="-8100000" flipH="1">
              <a:off x="2512023" y="236496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 rot="-8100000" flipH="1">
              <a:off x="2685398" y="2364968"/>
              <a:ext cx="222314" cy="222314"/>
            </a:xfrm>
            <a:prstGeom prst="halfFrame">
              <a:avLst>
                <a:gd name="adj1" fmla="val 25482"/>
                <a:gd name="adj2" fmla="val 246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2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Projenin Çevreye ve İnsanlara Katkıları</a:t>
            </a:r>
            <a:endParaRPr dirty="0"/>
          </a:p>
        </p:txBody>
      </p:sp>
      <p:sp>
        <p:nvSpPr>
          <p:cNvPr id="774" name="Google Shape;774;p25"/>
          <p:cNvSpPr/>
          <p:nvPr/>
        </p:nvSpPr>
        <p:spPr>
          <a:xfrm>
            <a:off x="457195" y="1758925"/>
            <a:ext cx="2401800" cy="2401800"/>
          </a:xfrm>
          <a:prstGeom prst="arc">
            <a:avLst>
              <a:gd name="adj1" fmla="val 16200000"/>
              <a:gd name="adj2" fmla="val 5325170"/>
            </a:avLst>
          </a:prstGeom>
          <a:noFill/>
          <a:ln w="2286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25"/>
          <p:cNvSpPr/>
          <p:nvPr/>
        </p:nvSpPr>
        <p:spPr>
          <a:xfrm>
            <a:off x="2152839" y="1836275"/>
            <a:ext cx="117000" cy="117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25"/>
          <p:cNvSpPr/>
          <p:nvPr/>
        </p:nvSpPr>
        <p:spPr>
          <a:xfrm>
            <a:off x="2712633" y="2442500"/>
            <a:ext cx="117000" cy="117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5"/>
          <p:cNvSpPr/>
          <p:nvPr/>
        </p:nvSpPr>
        <p:spPr>
          <a:xfrm>
            <a:off x="2712633" y="3360125"/>
            <a:ext cx="117000" cy="117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25"/>
          <p:cNvSpPr/>
          <p:nvPr/>
        </p:nvSpPr>
        <p:spPr>
          <a:xfrm>
            <a:off x="2152839" y="3966375"/>
            <a:ext cx="117000" cy="117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25"/>
          <p:cNvSpPr/>
          <p:nvPr/>
        </p:nvSpPr>
        <p:spPr>
          <a:xfrm>
            <a:off x="4147945" y="1277600"/>
            <a:ext cx="810600" cy="81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25"/>
          <p:cNvSpPr/>
          <p:nvPr/>
        </p:nvSpPr>
        <p:spPr>
          <a:xfrm>
            <a:off x="4147945" y="2159242"/>
            <a:ext cx="810600" cy="81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25"/>
          <p:cNvSpPr/>
          <p:nvPr/>
        </p:nvSpPr>
        <p:spPr>
          <a:xfrm>
            <a:off x="4147945" y="3040884"/>
            <a:ext cx="810600" cy="81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25"/>
          <p:cNvSpPr/>
          <p:nvPr/>
        </p:nvSpPr>
        <p:spPr>
          <a:xfrm>
            <a:off x="4147945" y="3922525"/>
            <a:ext cx="810600" cy="81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" name="Google Shape;783;p25"/>
          <p:cNvGrpSpPr/>
          <p:nvPr/>
        </p:nvGrpSpPr>
        <p:grpSpPr>
          <a:xfrm>
            <a:off x="4349445" y="1504275"/>
            <a:ext cx="407600" cy="356950"/>
            <a:chOff x="4742688" y="2156350"/>
            <a:chExt cx="407600" cy="356950"/>
          </a:xfrm>
        </p:grpSpPr>
        <p:sp>
          <p:nvSpPr>
            <p:cNvPr id="784" name="Google Shape;784;p25"/>
            <p:cNvSpPr/>
            <p:nvPr/>
          </p:nvSpPr>
          <p:spPr>
            <a:xfrm>
              <a:off x="4743438" y="2156350"/>
              <a:ext cx="405725" cy="356950"/>
            </a:xfrm>
            <a:custGeom>
              <a:avLst/>
              <a:gdLst/>
              <a:ahLst/>
              <a:cxnLst/>
              <a:rect l="l" t="t" r="r" b="b"/>
              <a:pathLst>
                <a:path w="16229" h="14278" extrusionOk="0">
                  <a:moveTo>
                    <a:pt x="7639" y="11418"/>
                  </a:moveTo>
                  <a:lnTo>
                    <a:pt x="7639" y="13324"/>
                  </a:lnTo>
                  <a:lnTo>
                    <a:pt x="4780" y="13324"/>
                  </a:lnTo>
                  <a:lnTo>
                    <a:pt x="4780" y="11418"/>
                  </a:lnTo>
                  <a:close/>
                  <a:moveTo>
                    <a:pt x="11450" y="11418"/>
                  </a:moveTo>
                  <a:lnTo>
                    <a:pt x="11450" y="13324"/>
                  </a:lnTo>
                  <a:lnTo>
                    <a:pt x="8591" y="13324"/>
                  </a:lnTo>
                  <a:lnTo>
                    <a:pt x="8591" y="11418"/>
                  </a:lnTo>
                  <a:close/>
                  <a:moveTo>
                    <a:pt x="8115" y="1"/>
                  </a:moveTo>
                  <a:cubicBezTo>
                    <a:pt x="7967" y="1"/>
                    <a:pt x="7820" y="61"/>
                    <a:pt x="7729" y="182"/>
                  </a:cubicBezTo>
                  <a:lnTo>
                    <a:pt x="4886" y="3993"/>
                  </a:lnTo>
                  <a:cubicBezTo>
                    <a:pt x="4780" y="4145"/>
                    <a:pt x="4749" y="4341"/>
                    <a:pt x="4840" y="4492"/>
                  </a:cubicBezTo>
                  <a:cubicBezTo>
                    <a:pt x="4916" y="4659"/>
                    <a:pt x="5082" y="4764"/>
                    <a:pt x="5264" y="4764"/>
                  </a:cubicBezTo>
                  <a:lnTo>
                    <a:pt x="5673" y="4764"/>
                  </a:lnTo>
                  <a:lnTo>
                    <a:pt x="3948" y="6837"/>
                  </a:lnTo>
                  <a:cubicBezTo>
                    <a:pt x="3827" y="6972"/>
                    <a:pt x="3797" y="7169"/>
                    <a:pt x="3872" y="7335"/>
                  </a:cubicBezTo>
                  <a:cubicBezTo>
                    <a:pt x="3963" y="7502"/>
                    <a:pt x="4130" y="7607"/>
                    <a:pt x="4311" y="7607"/>
                  </a:cubicBezTo>
                  <a:lnTo>
                    <a:pt x="5264" y="7607"/>
                  </a:lnTo>
                  <a:lnTo>
                    <a:pt x="2981" y="10662"/>
                  </a:lnTo>
                  <a:cubicBezTo>
                    <a:pt x="2874" y="10799"/>
                    <a:pt x="2860" y="10995"/>
                    <a:pt x="2935" y="11162"/>
                  </a:cubicBezTo>
                  <a:cubicBezTo>
                    <a:pt x="3011" y="11313"/>
                    <a:pt x="3177" y="11418"/>
                    <a:pt x="3358" y="11418"/>
                  </a:cubicBezTo>
                  <a:lnTo>
                    <a:pt x="3827" y="11418"/>
                  </a:lnTo>
                  <a:lnTo>
                    <a:pt x="3827" y="13324"/>
                  </a:lnTo>
                  <a:lnTo>
                    <a:pt x="470" y="13324"/>
                  </a:lnTo>
                  <a:cubicBezTo>
                    <a:pt x="212" y="13324"/>
                    <a:pt x="1" y="13536"/>
                    <a:pt x="1" y="13793"/>
                  </a:cubicBezTo>
                  <a:cubicBezTo>
                    <a:pt x="1" y="14066"/>
                    <a:pt x="212" y="14277"/>
                    <a:pt x="470" y="14277"/>
                  </a:cubicBezTo>
                  <a:lnTo>
                    <a:pt x="15759" y="14277"/>
                  </a:lnTo>
                  <a:cubicBezTo>
                    <a:pt x="16017" y="14277"/>
                    <a:pt x="16229" y="14066"/>
                    <a:pt x="16229" y="13793"/>
                  </a:cubicBezTo>
                  <a:cubicBezTo>
                    <a:pt x="16229" y="13536"/>
                    <a:pt x="16017" y="13324"/>
                    <a:pt x="15759" y="13324"/>
                  </a:cubicBezTo>
                  <a:lnTo>
                    <a:pt x="12402" y="13324"/>
                  </a:lnTo>
                  <a:lnTo>
                    <a:pt x="12402" y="11418"/>
                  </a:lnTo>
                  <a:lnTo>
                    <a:pt x="12871" y="11418"/>
                  </a:lnTo>
                  <a:cubicBezTo>
                    <a:pt x="13053" y="11418"/>
                    <a:pt x="13219" y="11313"/>
                    <a:pt x="13295" y="11162"/>
                  </a:cubicBezTo>
                  <a:cubicBezTo>
                    <a:pt x="13386" y="10995"/>
                    <a:pt x="13355" y="10799"/>
                    <a:pt x="13249" y="10662"/>
                  </a:cubicBezTo>
                  <a:lnTo>
                    <a:pt x="10966" y="7607"/>
                  </a:lnTo>
                  <a:lnTo>
                    <a:pt x="11918" y="7607"/>
                  </a:lnTo>
                  <a:cubicBezTo>
                    <a:pt x="12099" y="7607"/>
                    <a:pt x="12281" y="7502"/>
                    <a:pt x="12357" y="7335"/>
                  </a:cubicBezTo>
                  <a:cubicBezTo>
                    <a:pt x="12432" y="7169"/>
                    <a:pt x="12402" y="6972"/>
                    <a:pt x="12281" y="6837"/>
                  </a:cubicBezTo>
                  <a:lnTo>
                    <a:pt x="10557" y="4764"/>
                  </a:lnTo>
                  <a:lnTo>
                    <a:pt x="10966" y="4764"/>
                  </a:lnTo>
                  <a:cubicBezTo>
                    <a:pt x="11147" y="4764"/>
                    <a:pt x="11313" y="4659"/>
                    <a:pt x="11389" y="4492"/>
                  </a:cubicBezTo>
                  <a:cubicBezTo>
                    <a:pt x="11480" y="4341"/>
                    <a:pt x="11464" y="4145"/>
                    <a:pt x="11359" y="3993"/>
                  </a:cubicBezTo>
                  <a:lnTo>
                    <a:pt x="8500" y="182"/>
                  </a:lnTo>
                  <a:cubicBezTo>
                    <a:pt x="8409" y="61"/>
                    <a:pt x="8262" y="1"/>
                    <a:pt x="81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5"/>
            <p:cNvSpPr/>
            <p:nvPr/>
          </p:nvSpPr>
          <p:spPr>
            <a:xfrm>
              <a:off x="5019088" y="2180550"/>
              <a:ext cx="131200" cy="261275"/>
            </a:xfrm>
            <a:custGeom>
              <a:avLst/>
              <a:gdLst/>
              <a:ahLst/>
              <a:cxnLst/>
              <a:rect l="l" t="t" r="r" b="b"/>
              <a:pathLst>
                <a:path w="5248" h="10451" extrusionOk="0">
                  <a:moveTo>
                    <a:pt x="1014" y="1"/>
                  </a:moveTo>
                  <a:cubicBezTo>
                    <a:pt x="870" y="1"/>
                    <a:pt x="726" y="61"/>
                    <a:pt x="635" y="182"/>
                  </a:cubicBezTo>
                  <a:lnTo>
                    <a:pt x="0" y="1013"/>
                  </a:lnTo>
                  <a:lnTo>
                    <a:pt x="1089" y="2465"/>
                  </a:lnTo>
                  <a:cubicBezTo>
                    <a:pt x="1406" y="2889"/>
                    <a:pt x="1467" y="3463"/>
                    <a:pt x="1225" y="3947"/>
                  </a:cubicBezTo>
                  <a:lnTo>
                    <a:pt x="1089" y="4175"/>
                  </a:lnTo>
                  <a:lnTo>
                    <a:pt x="1997" y="5264"/>
                  </a:lnTo>
                  <a:cubicBezTo>
                    <a:pt x="2344" y="5687"/>
                    <a:pt x="2420" y="6276"/>
                    <a:pt x="2193" y="6776"/>
                  </a:cubicBezTo>
                  <a:cubicBezTo>
                    <a:pt x="2072" y="7018"/>
                    <a:pt x="1890" y="7230"/>
                    <a:pt x="1678" y="7365"/>
                  </a:cubicBezTo>
                  <a:lnTo>
                    <a:pt x="2995" y="9120"/>
                  </a:lnTo>
                  <a:cubicBezTo>
                    <a:pt x="3281" y="9513"/>
                    <a:pt x="3342" y="9997"/>
                    <a:pt x="3176" y="10450"/>
                  </a:cubicBezTo>
                  <a:lnTo>
                    <a:pt x="4733" y="10450"/>
                  </a:lnTo>
                  <a:cubicBezTo>
                    <a:pt x="4915" y="10450"/>
                    <a:pt x="5066" y="10360"/>
                    <a:pt x="5157" y="10194"/>
                  </a:cubicBezTo>
                  <a:cubicBezTo>
                    <a:pt x="5233" y="10043"/>
                    <a:pt x="5233" y="9861"/>
                    <a:pt x="5127" y="9710"/>
                  </a:cubicBezTo>
                  <a:lnTo>
                    <a:pt x="3811" y="7593"/>
                  </a:lnTo>
                  <a:lnTo>
                    <a:pt x="4733" y="7593"/>
                  </a:lnTo>
                  <a:cubicBezTo>
                    <a:pt x="4915" y="7593"/>
                    <a:pt x="5082" y="7486"/>
                    <a:pt x="5157" y="7320"/>
                  </a:cubicBezTo>
                  <a:cubicBezTo>
                    <a:pt x="5248" y="7153"/>
                    <a:pt x="5217" y="6957"/>
                    <a:pt x="5096" y="6821"/>
                  </a:cubicBezTo>
                  <a:lnTo>
                    <a:pt x="3463" y="4749"/>
                  </a:lnTo>
                  <a:lnTo>
                    <a:pt x="3872" y="4749"/>
                  </a:lnTo>
                  <a:cubicBezTo>
                    <a:pt x="4053" y="4749"/>
                    <a:pt x="4219" y="4643"/>
                    <a:pt x="4295" y="4477"/>
                  </a:cubicBezTo>
                  <a:cubicBezTo>
                    <a:pt x="4370" y="4326"/>
                    <a:pt x="4356" y="4129"/>
                    <a:pt x="4249" y="3977"/>
                  </a:cubicBezTo>
                  <a:lnTo>
                    <a:pt x="1392" y="182"/>
                  </a:lnTo>
                  <a:cubicBezTo>
                    <a:pt x="1301" y="61"/>
                    <a:pt x="1157" y="1"/>
                    <a:pt x="10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5"/>
            <p:cNvSpPr/>
            <p:nvPr/>
          </p:nvSpPr>
          <p:spPr>
            <a:xfrm>
              <a:off x="4742688" y="2180550"/>
              <a:ext cx="132350" cy="261275"/>
            </a:xfrm>
            <a:custGeom>
              <a:avLst/>
              <a:gdLst/>
              <a:ahLst/>
              <a:cxnLst/>
              <a:rect l="l" t="t" r="r" b="b"/>
              <a:pathLst>
                <a:path w="5294" h="10451" extrusionOk="0">
                  <a:moveTo>
                    <a:pt x="4341" y="1"/>
                  </a:moveTo>
                  <a:cubicBezTo>
                    <a:pt x="4197" y="1"/>
                    <a:pt x="4053" y="61"/>
                    <a:pt x="3963" y="182"/>
                  </a:cubicBezTo>
                  <a:lnTo>
                    <a:pt x="1105" y="3977"/>
                  </a:lnTo>
                  <a:cubicBezTo>
                    <a:pt x="998" y="4129"/>
                    <a:pt x="984" y="4326"/>
                    <a:pt x="1059" y="4477"/>
                  </a:cubicBezTo>
                  <a:cubicBezTo>
                    <a:pt x="1135" y="4643"/>
                    <a:pt x="1301" y="4749"/>
                    <a:pt x="1482" y="4749"/>
                  </a:cubicBezTo>
                  <a:lnTo>
                    <a:pt x="1891" y="4749"/>
                  </a:lnTo>
                  <a:lnTo>
                    <a:pt x="137" y="6821"/>
                  </a:lnTo>
                  <a:cubicBezTo>
                    <a:pt x="16" y="6957"/>
                    <a:pt x="0" y="7153"/>
                    <a:pt x="77" y="7320"/>
                  </a:cubicBezTo>
                  <a:cubicBezTo>
                    <a:pt x="152" y="7486"/>
                    <a:pt x="319" y="7593"/>
                    <a:pt x="500" y="7593"/>
                  </a:cubicBezTo>
                  <a:lnTo>
                    <a:pt x="1543" y="7593"/>
                  </a:lnTo>
                  <a:lnTo>
                    <a:pt x="107" y="9710"/>
                  </a:lnTo>
                  <a:cubicBezTo>
                    <a:pt x="16" y="9861"/>
                    <a:pt x="0" y="10043"/>
                    <a:pt x="77" y="10194"/>
                  </a:cubicBezTo>
                  <a:cubicBezTo>
                    <a:pt x="167" y="10360"/>
                    <a:pt x="333" y="10450"/>
                    <a:pt x="500" y="10450"/>
                  </a:cubicBezTo>
                  <a:lnTo>
                    <a:pt x="2057" y="10450"/>
                  </a:lnTo>
                  <a:cubicBezTo>
                    <a:pt x="1891" y="9997"/>
                    <a:pt x="1952" y="9513"/>
                    <a:pt x="2254" y="9120"/>
                  </a:cubicBezTo>
                  <a:lnTo>
                    <a:pt x="3569" y="7365"/>
                  </a:lnTo>
                  <a:cubicBezTo>
                    <a:pt x="3343" y="7230"/>
                    <a:pt x="3162" y="7018"/>
                    <a:pt x="3041" y="6776"/>
                  </a:cubicBezTo>
                  <a:cubicBezTo>
                    <a:pt x="2813" y="6276"/>
                    <a:pt x="2890" y="5687"/>
                    <a:pt x="3237" y="5264"/>
                  </a:cubicBezTo>
                  <a:lnTo>
                    <a:pt x="4144" y="4175"/>
                  </a:lnTo>
                  <a:cubicBezTo>
                    <a:pt x="4099" y="4098"/>
                    <a:pt x="4053" y="4038"/>
                    <a:pt x="4009" y="3947"/>
                  </a:cubicBezTo>
                  <a:cubicBezTo>
                    <a:pt x="3767" y="3463"/>
                    <a:pt x="3827" y="2889"/>
                    <a:pt x="4144" y="2465"/>
                  </a:cubicBezTo>
                  <a:lnTo>
                    <a:pt x="5294" y="938"/>
                  </a:lnTo>
                  <a:lnTo>
                    <a:pt x="4719" y="182"/>
                  </a:lnTo>
                  <a:cubicBezTo>
                    <a:pt x="4628" y="61"/>
                    <a:pt x="4484" y="1"/>
                    <a:pt x="4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25"/>
          <p:cNvSpPr/>
          <p:nvPr/>
        </p:nvSpPr>
        <p:spPr>
          <a:xfrm>
            <a:off x="4350383" y="2409729"/>
            <a:ext cx="405725" cy="309325"/>
          </a:xfrm>
          <a:custGeom>
            <a:avLst/>
            <a:gdLst/>
            <a:ahLst/>
            <a:cxnLst/>
            <a:rect l="l" t="t" r="r" b="b"/>
            <a:pathLst>
              <a:path w="16229" h="12373" extrusionOk="0">
                <a:moveTo>
                  <a:pt x="7169" y="1"/>
                </a:moveTo>
                <a:cubicBezTo>
                  <a:pt x="6897" y="1"/>
                  <a:pt x="6685" y="213"/>
                  <a:pt x="6685" y="485"/>
                </a:cubicBezTo>
                <a:lnTo>
                  <a:pt x="6685" y="7139"/>
                </a:lnTo>
                <a:cubicBezTo>
                  <a:pt x="6685" y="7397"/>
                  <a:pt x="6473" y="7623"/>
                  <a:pt x="6217" y="7623"/>
                </a:cubicBezTo>
                <a:lnTo>
                  <a:pt x="470" y="7623"/>
                </a:lnTo>
                <a:cubicBezTo>
                  <a:pt x="212" y="7623"/>
                  <a:pt x="1" y="7835"/>
                  <a:pt x="1" y="8093"/>
                </a:cubicBezTo>
                <a:cubicBezTo>
                  <a:pt x="1" y="8349"/>
                  <a:pt x="212" y="8561"/>
                  <a:pt x="470" y="8561"/>
                </a:cubicBezTo>
                <a:lnTo>
                  <a:pt x="1422" y="8561"/>
                </a:lnTo>
                <a:cubicBezTo>
                  <a:pt x="2527" y="8561"/>
                  <a:pt x="3585" y="9000"/>
                  <a:pt x="4372" y="9771"/>
                </a:cubicBezTo>
                <a:cubicBezTo>
                  <a:pt x="4523" y="9922"/>
                  <a:pt x="4659" y="10073"/>
                  <a:pt x="4810" y="10240"/>
                </a:cubicBezTo>
                <a:cubicBezTo>
                  <a:pt x="5703" y="11192"/>
                  <a:pt x="6822" y="12372"/>
                  <a:pt x="8712" y="12372"/>
                </a:cubicBezTo>
                <a:cubicBezTo>
                  <a:pt x="10285" y="12372"/>
                  <a:pt x="11041" y="11753"/>
                  <a:pt x="13295" y="9907"/>
                </a:cubicBezTo>
                <a:cubicBezTo>
                  <a:pt x="13763" y="9514"/>
                  <a:pt x="14323" y="9075"/>
                  <a:pt x="14943" y="8561"/>
                </a:cubicBezTo>
                <a:lnTo>
                  <a:pt x="15759" y="8561"/>
                </a:lnTo>
                <a:cubicBezTo>
                  <a:pt x="16017" y="8561"/>
                  <a:pt x="16229" y="8349"/>
                  <a:pt x="16229" y="8093"/>
                </a:cubicBezTo>
                <a:cubicBezTo>
                  <a:pt x="16229" y="7835"/>
                  <a:pt x="16017" y="7623"/>
                  <a:pt x="15759" y="7623"/>
                </a:cubicBezTo>
                <a:lnTo>
                  <a:pt x="15231" y="7623"/>
                </a:lnTo>
                <a:cubicBezTo>
                  <a:pt x="15064" y="6534"/>
                  <a:pt x="14126" y="5718"/>
                  <a:pt x="13007" y="5718"/>
                </a:cubicBezTo>
                <a:cubicBezTo>
                  <a:pt x="12236" y="5718"/>
                  <a:pt x="11978" y="5915"/>
                  <a:pt x="11495" y="6353"/>
                </a:cubicBezTo>
                <a:lnTo>
                  <a:pt x="11283" y="6534"/>
                </a:lnTo>
                <a:cubicBezTo>
                  <a:pt x="11177" y="6633"/>
                  <a:pt x="11067" y="6660"/>
                  <a:pt x="10975" y="6660"/>
                </a:cubicBezTo>
                <a:cubicBezTo>
                  <a:pt x="10882" y="6660"/>
                  <a:pt x="10807" y="6633"/>
                  <a:pt x="10769" y="6625"/>
                </a:cubicBezTo>
                <a:cubicBezTo>
                  <a:pt x="10708" y="6595"/>
                  <a:pt x="10496" y="6474"/>
                  <a:pt x="10496" y="6187"/>
                </a:cubicBezTo>
                <a:lnTo>
                  <a:pt x="10496" y="3328"/>
                </a:lnTo>
                <a:cubicBezTo>
                  <a:pt x="10496" y="1499"/>
                  <a:pt x="9000" y="1"/>
                  <a:pt x="716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" name="Google Shape;788;p25"/>
          <p:cNvGrpSpPr/>
          <p:nvPr/>
        </p:nvGrpSpPr>
        <p:grpSpPr>
          <a:xfrm>
            <a:off x="4374583" y="3242996"/>
            <a:ext cx="357325" cy="406075"/>
            <a:chOff x="4767263" y="3527675"/>
            <a:chExt cx="357325" cy="406075"/>
          </a:xfrm>
        </p:grpSpPr>
        <p:sp>
          <p:nvSpPr>
            <p:cNvPr id="789" name="Google Shape;789;p25"/>
            <p:cNvSpPr/>
            <p:nvPr/>
          </p:nvSpPr>
          <p:spPr>
            <a:xfrm>
              <a:off x="4767263" y="3648300"/>
              <a:ext cx="214800" cy="237825"/>
            </a:xfrm>
            <a:custGeom>
              <a:avLst/>
              <a:gdLst/>
              <a:ahLst/>
              <a:cxnLst/>
              <a:rect l="l" t="t" r="r" b="b"/>
              <a:pathLst>
                <a:path w="8592" h="9513" extrusionOk="0">
                  <a:moveTo>
                    <a:pt x="4946" y="0"/>
                  </a:moveTo>
                  <a:cubicBezTo>
                    <a:pt x="4734" y="0"/>
                    <a:pt x="4522" y="15"/>
                    <a:pt x="4311" y="61"/>
                  </a:cubicBezTo>
                  <a:cubicBezTo>
                    <a:pt x="2874" y="303"/>
                    <a:pt x="1709" y="1392"/>
                    <a:pt x="1392" y="2858"/>
                  </a:cubicBezTo>
                  <a:lnTo>
                    <a:pt x="31" y="8938"/>
                  </a:lnTo>
                  <a:cubicBezTo>
                    <a:pt x="1" y="9089"/>
                    <a:pt x="46" y="9226"/>
                    <a:pt x="136" y="9347"/>
                  </a:cubicBezTo>
                  <a:cubicBezTo>
                    <a:pt x="227" y="9452"/>
                    <a:pt x="364" y="9512"/>
                    <a:pt x="499" y="9512"/>
                  </a:cubicBezTo>
                  <a:lnTo>
                    <a:pt x="1740" y="9512"/>
                  </a:lnTo>
                  <a:lnTo>
                    <a:pt x="2905" y="6034"/>
                  </a:lnTo>
                  <a:cubicBezTo>
                    <a:pt x="2978" y="5837"/>
                    <a:pt x="3162" y="5711"/>
                    <a:pt x="3366" y="5711"/>
                  </a:cubicBezTo>
                  <a:cubicBezTo>
                    <a:pt x="3413" y="5711"/>
                    <a:pt x="3462" y="5717"/>
                    <a:pt x="3510" y="5731"/>
                  </a:cubicBezTo>
                  <a:cubicBezTo>
                    <a:pt x="3752" y="5822"/>
                    <a:pt x="3887" y="6094"/>
                    <a:pt x="3812" y="6336"/>
                  </a:cubicBezTo>
                  <a:lnTo>
                    <a:pt x="2753" y="9512"/>
                  </a:lnTo>
                  <a:lnTo>
                    <a:pt x="3358" y="9512"/>
                  </a:lnTo>
                  <a:cubicBezTo>
                    <a:pt x="3464" y="9512"/>
                    <a:pt x="3554" y="9512"/>
                    <a:pt x="3661" y="9498"/>
                  </a:cubicBezTo>
                  <a:lnTo>
                    <a:pt x="4810" y="6034"/>
                  </a:lnTo>
                  <a:cubicBezTo>
                    <a:pt x="4871" y="5837"/>
                    <a:pt x="5063" y="5711"/>
                    <a:pt x="5271" y="5711"/>
                  </a:cubicBezTo>
                  <a:cubicBezTo>
                    <a:pt x="5318" y="5711"/>
                    <a:pt x="5367" y="5717"/>
                    <a:pt x="5415" y="5731"/>
                  </a:cubicBezTo>
                  <a:cubicBezTo>
                    <a:pt x="5657" y="5822"/>
                    <a:pt x="5793" y="6094"/>
                    <a:pt x="5718" y="6336"/>
                  </a:cubicBezTo>
                  <a:lnTo>
                    <a:pt x="4720" y="9331"/>
                  </a:lnTo>
                  <a:cubicBezTo>
                    <a:pt x="6942" y="8742"/>
                    <a:pt x="8591" y="6699"/>
                    <a:pt x="8591" y="4280"/>
                  </a:cubicBezTo>
                  <a:lnTo>
                    <a:pt x="8591" y="3644"/>
                  </a:lnTo>
                  <a:cubicBezTo>
                    <a:pt x="8591" y="2555"/>
                    <a:pt x="8091" y="1588"/>
                    <a:pt x="7335" y="922"/>
                  </a:cubicBezTo>
                  <a:cubicBezTo>
                    <a:pt x="7170" y="771"/>
                    <a:pt x="7003" y="650"/>
                    <a:pt x="6821" y="545"/>
                  </a:cubicBezTo>
                  <a:lnTo>
                    <a:pt x="6807" y="529"/>
                  </a:lnTo>
                  <a:cubicBezTo>
                    <a:pt x="6625" y="424"/>
                    <a:pt x="6458" y="333"/>
                    <a:pt x="6262" y="257"/>
                  </a:cubicBezTo>
                  <a:cubicBezTo>
                    <a:pt x="6202" y="242"/>
                    <a:pt x="6141" y="226"/>
                    <a:pt x="6081" y="196"/>
                  </a:cubicBezTo>
                  <a:cubicBezTo>
                    <a:pt x="5929" y="151"/>
                    <a:pt x="5793" y="105"/>
                    <a:pt x="5641" y="75"/>
                  </a:cubicBezTo>
                  <a:cubicBezTo>
                    <a:pt x="5415" y="30"/>
                    <a:pt x="5188" y="0"/>
                    <a:pt x="49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5"/>
            <p:cNvSpPr/>
            <p:nvPr/>
          </p:nvSpPr>
          <p:spPr>
            <a:xfrm>
              <a:off x="4958188" y="3527675"/>
              <a:ext cx="166400" cy="227625"/>
            </a:xfrm>
            <a:custGeom>
              <a:avLst/>
              <a:gdLst/>
              <a:ahLst/>
              <a:cxnLst/>
              <a:rect l="l" t="t" r="r" b="b"/>
              <a:pathLst>
                <a:path w="6656" h="9105" extrusionOk="0">
                  <a:moveTo>
                    <a:pt x="1906" y="0"/>
                  </a:moveTo>
                  <a:cubicBezTo>
                    <a:pt x="848" y="0"/>
                    <a:pt x="1" y="863"/>
                    <a:pt x="1" y="1906"/>
                  </a:cubicBezTo>
                  <a:lnTo>
                    <a:pt x="1" y="4765"/>
                  </a:lnTo>
                  <a:cubicBezTo>
                    <a:pt x="1150" y="5596"/>
                    <a:pt x="1906" y="6943"/>
                    <a:pt x="1906" y="8469"/>
                  </a:cubicBezTo>
                  <a:lnTo>
                    <a:pt x="1906" y="9105"/>
                  </a:lnTo>
                  <a:cubicBezTo>
                    <a:pt x="2481" y="8667"/>
                    <a:pt x="2860" y="7985"/>
                    <a:pt x="2860" y="7215"/>
                  </a:cubicBezTo>
                  <a:lnTo>
                    <a:pt x="2860" y="3811"/>
                  </a:lnTo>
                  <a:lnTo>
                    <a:pt x="5717" y="3811"/>
                  </a:lnTo>
                  <a:lnTo>
                    <a:pt x="5717" y="4295"/>
                  </a:lnTo>
                  <a:cubicBezTo>
                    <a:pt x="5717" y="4553"/>
                    <a:pt x="5929" y="4765"/>
                    <a:pt x="6187" y="4765"/>
                  </a:cubicBezTo>
                  <a:cubicBezTo>
                    <a:pt x="6443" y="4765"/>
                    <a:pt x="6655" y="4553"/>
                    <a:pt x="6655" y="4295"/>
                  </a:cubicBezTo>
                  <a:lnTo>
                    <a:pt x="6655" y="3343"/>
                  </a:lnTo>
                  <a:cubicBezTo>
                    <a:pt x="6655" y="2027"/>
                    <a:pt x="5597" y="954"/>
                    <a:pt x="4281" y="954"/>
                  </a:cubicBezTo>
                  <a:lnTo>
                    <a:pt x="3540" y="954"/>
                  </a:lnTo>
                  <a:cubicBezTo>
                    <a:pt x="3207" y="393"/>
                    <a:pt x="2602" y="0"/>
                    <a:pt x="1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5"/>
            <p:cNvSpPr/>
            <p:nvPr/>
          </p:nvSpPr>
          <p:spPr>
            <a:xfrm>
              <a:off x="4910563" y="3909925"/>
              <a:ext cx="23850" cy="23825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0" y="1"/>
                  </a:moveTo>
                  <a:lnTo>
                    <a:pt x="0" y="485"/>
                  </a:lnTo>
                  <a:cubicBezTo>
                    <a:pt x="0" y="741"/>
                    <a:pt x="212" y="953"/>
                    <a:pt x="484" y="953"/>
                  </a:cubicBezTo>
                  <a:cubicBezTo>
                    <a:pt x="742" y="953"/>
                    <a:pt x="954" y="741"/>
                    <a:pt x="954" y="485"/>
                  </a:cubicBezTo>
                  <a:lnTo>
                    <a:pt x="9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5"/>
            <p:cNvSpPr/>
            <p:nvPr/>
          </p:nvSpPr>
          <p:spPr>
            <a:xfrm>
              <a:off x="4862913" y="3909925"/>
              <a:ext cx="23875" cy="23825"/>
            </a:xfrm>
            <a:custGeom>
              <a:avLst/>
              <a:gdLst/>
              <a:ahLst/>
              <a:cxnLst/>
              <a:rect l="l" t="t" r="r" b="b"/>
              <a:pathLst>
                <a:path w="955" h="953" extrusionOk="0">
                  <a:moveTo>
                    <a:pt x="1" y="1"/>
                  </a:moveTo>
                  <a:lnTo>
                    <a:pt x="1" y="485"/>
                  </a:lnTo>
                  <a:cubicBezTo>
                    <a:pt x="1" y="741"/>
                    <a:pt x="212" y="953"/>
                    <a:pt x="485" y="953"/>
                  </a:cubicBezTo>
                  <a:cubicBezTo>
                    <a:pt x="742" y="953"/>
                    <a:pt x="954" y="741"/>
                    <a:pt x="954" y="485"/>
                  </a:cubicBezTo>
                  <a:lnTo>
                    <a:pt x="9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5"/>
            <p:cNvSpPr/>
            <p:nvPr/>
          </p:nvSpPr>
          <p:spPr>
            <a:xfrm>
              <a:off x="4935138" y="3765875"/>
              <a:ext cx="94550" cy="119125"/>
            </a:xfrm>
            <a:custGeom>
              <a:avLst/>
              <a:gdLst/>
              <a:ahLst/>
              <a:cxnLst/>
              <a:rect l="l" t="t" r="r" b="b"/>
              <a:pathLst>
                <a:path w="3782" h="4765" extrusionOk="0">
                  <a:moveTo>
                    <a:pt x="3782" y="0"/>
                  </a:moveTo>
                  <a:cubicBezTo>
                    <a:pt x="3479" y="318"/>
                    <a:pt x="3116" y="575"/>
                    <a:pt x="2707" y="742"/>
                  </a:cubicBezTo>
                  <a:cubicBezTo>
                    <a:pt x="2390" y="2420"/>
                    <a:pt x="1392" y="3857"/>
                    <a:pt x="1" y="4765"/>
                  </a:cubicBezTo>
                  <a:cubicBezTo>
                    <a:pt x="2133" y="4507"/>
                    <a:pt x="3782" y="2722"/>
                    <a:pt x="3782" y="530"/>
                  </a:cubicBezTo>
                  <a:lnTo>
                    <a:pt x="37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25"/>
          <p:cNvGrpSpPr/>
          <p:nvPr/>
        </p:nvGrpSpPr>
        <p:grpSpPr>
          <a:xfrm>
            <a:off x="4350383" y="4149388"/>
            <a:ext cx="405725" cy="356575"/>
            <a:chOff x="4743438" y="4250575"/>
            <a:chExt cx="405725" cy="356575"/>
          </a:xfrm>
        </p:grpSpPr>
        <p:sp>
          <p:nvSpPr>
            <p:cNvPr id="795" name="Google Shape;795;p25"/>
            <p:cNvSpPr/>
            <p:nvPr/>
          </p:nvSpPr>
          <p:spPr>
            <a:xfrm>
              <a:off x="4743438" y="4345500"/>
              <a:ext cx="48425" cy="71450"/>
            </a:xfrm>
            <a:custGeom>
              <a:avLst/>
              <a:gdLst/>
              <a:ahLst/>
              <a:cxnLst/>
              <a:rect l="l" t="t" r="r" b="b"/>
              <a:pathLst>
                <a:path w="1937" h="2858" extrusionOk="0">
                  <a:moveTo>
                    <a:pt x="470" y="0"/>
                  </a:moveTo>
                  <a:cubicBezTo>
                    <a:pt x="212" y="0"/>
                    <a:pt x="1" y="212"/>
                    <a:pt x="1" y="484"/>
                  </a:cubicBezTo>
                  <a:lnTo>
                    <a:pt x="1" y="2858"/>
                  </a:lnTo>
                  <a:lnTo>
                    <a:pt x="1936" y="2858"/>
                  </a:lnTo>
                  <a:lnTo>
                    <a:pt x="19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5"/>
            <p:cNvSpPr/>
            <p:nvPr/>
          </p:nvSpPr>
          <p:spPr>
            <a:xfrm>
              <a:off x="4958188" y="4393125"/>
              <a:ext cx="114975" cy="47675"/>
            </a:xfrm>
            <a:custGeom>
              <a:avLst/>
              <a:gdLst/>
              <a:ahLst/>
              <a:cxnLst/>
              <a:rect l="l" t="t" r="r" b="b"/>
              <a:pathLst>
                <a:path w="4599" h="1907" extrusionOk="0">
                  <a:moveTo>
                    <a:pt x="1" y="1"/>
                  </a:moveTo>
                  <a:lnTo>
                    <a:pt x="1" y="1906"/>
                  </a:lnTo>
                  <a:lnTo>
                    <a:pt x="4598" y="1906"/>
                  </a:lnTo>
                  <a:lnTo>
                    <a:pt x="3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5"/>
            <p:cNvSpPr/>
            <p:nvPr/>
          </p:nvSpPr>
          <p:spPr>
            <a:xfrm>
              <a:off x="4886763" y="4393125"/>
              <a:ext cx="47650" cy="47675"/>
            </a:xfrm>
            <a:custGeom>
              <a:avLst/>
              <a:gdLst/>
              <a:ahLst/>
              <a:cxnLst/>
              <a:rect l="l" t="t" r="r" b="b"/>
              <a:pathLst>
                <a:path w="1906" h="1907" extrusionOk="0">
                  <a:moveTo>
                    <a:pt x="0" y="1"/>
                  </a:moveTo>
                  <a:lnTo>
                    <a:pt x="0" y="1906"/>
                  </a:lnTo>
                  <a:lnTo>
                    <a:pt x="1906" y="1906"/>
                  </a:lnTo>
                  <a:lnTo>
                    <a:pt x="19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5"/>
            <p:cNvSpPr/>
            <p:nvPr/>
          </p:nvSpPr>
          <p:spPr>
            <a:xfrm>
              <a:off x="4779738" y="4512200"/>
              <a:ext cx="95300" cy="94950"/>
            </a:xfrm>
            <a:custGeom>
              <a:avLst/>
              <a:gdLst/>
              <a:ahLst/>
              <a:cxnLst/>
              <a:rect l="l" t="t" r="r" b="b"/>
              <a:pathLst>
                <a:path w="3812" h="3798" extrusionOk="0">
                  <a:moveTo>
                    <a:pt x="1906" y="1423"/>
                  </a:moveTo>
                  <a:cubicBezTo>
                    <a:pt x="2164" y="1423"/>
                    <a:pt x="2375" y="1634"/>
                    <a:pt x="2375" y="1906"/>
                  </a:cubicBezTo>
                  <a:cubicBezTo>
                    <a:pt x="2375" y="2164"/>
                    <a:pt x="2164" y="2376"/>
                    <a:pt x="1906" y="2376"/>
                  </a:cubicBezTo>
                  <a:cubicBezTo>
                    <a:pt x="1650" y="2376"/>
                    <a:pt x="1438" y="2164"/>
                    <a:pt x="1438" y="1906"/>
                  </a:cubicBezTo>
                  <a:cubicBezTo>
                    <a:pt x="1438" y="1634"/>
                    <a:pt x="1650" y="1423"/>
                    <a:pt x="1906" y="1423"/>
                  </a:cubicBezTo>
                  <a:close/>
                  <a:moveTo>
                    <a:pt x="1906" y="1"/>
                  </a:moveTo>
                  <a:cubicBezTo>
                    <a:pt x="863" y="1"/>
                    <a:pt x="0" y="848"/>
                    <a:pt x="0" y="1906"/>
                  </a:cubicBezTo>
                  <a:cubicBezTo>
                    <a:pt x="0" y="2951"/>
                    <a:pt x="863" y="3798"/>
                    <a:pt x="1906" y="3798"/>
                  </a:cubicBezTo>
                  <a:cubicBezTo>
                    <a:pt x="2965" y="3798"/>
                    <a:pt x="3812" y="2951"/>
                    <a:pt x="3812" y="1906"/>
                  </a:cubicBezTo>
                  <a:cubicBezTo>
                    <a:pt x="3812" y="848"/>
                    <a:pt x="2965" y="1"/>
                    <a:pt x="19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5"/>
            <p:cNvSpPr/>
            <p:nvPr/>
          </p:nvSpPr>
          <p:spPr>
            <a:xfrm>
              <a:off x="4993738" y="4512200"/>
              <a:ext cx="95300" cy="94950"/>
            </a:xfrm>
            <a:custGeom>
              <a:avLst/>
              <a:gdLst/>
              <a:ahLst/>
              <a:cxnLst/>
              <a:rect l="l" t="t" r="r" b="b"/>
              <a:pathLst>
                <a:path w="3812" h="3798" extrusionOk="0">
                  <a:moveTo>
                    <a:pt x="1906" y="1423"/>
                  </a:moveTo>
                  <a:cubicBezTo>
                    <a:pt x="2178" y="1423"/>
                    <a:pt x="2390" y="1634"/>
                    <a:pt x="2390" y="1906"/>
                  </a:cubicBezTo>
                  <a:cubicBezTo>
                    <a:pt x="2390" y="2164"/>
                    <a:pt x="2178" y="2376"/>
                    <a:pt x="1906" y="2376"/>
                  </a:cubicBezTo>
                  <a:cubicBezTo>
                    <a:pt x="1649" y="2376"/>
                    <a:pt x="1438" y="2164"/>
                    <a:pt x="1438" y="1906"/>
                  </a:cubicBezTo>
                  <a:cubicBezTo>
                    <a:pt x="1438" y="1634"/>
                    <a:pt x="1649" y="1423"/>
                    <a:pt x="1906" y="1423"/>
                  </a:cubicBezTo>
                  <a:close/>
                  <a:moveTo>
                    <a:pt x="1906" y="1"/>
                  </a:moveTo>
                  <a:cubicBezTo>
                    <a:pt x="863" y="1"/>
                    <a:pt x="0" y="848"/>
                    <a:pt x="0" y="1906"/>
                  </a:cubicBezTo>
                  <a:cubicBezTo>
                    <a:pt x="0" y="2951"/>
                    <a:pt x="863" y="3798"/>
                    <a:pt x="1906" y="3798"/>
                  </a:cubicBezTo>
                  <a:cubicBezTo>
                    <a:pt x="2965" y="3798"/>
                    <a:pt x="3812" y="2951"/>
                    <a:pt x="3812" y="1906"/>
                  </a:cubicBezTo>
                  <a:cubicBezTo>
                    <a:pt x="3812" y="848"/>
                    <a:pt x="2965" y="1"/>
                    <a:pt x="19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5"/>
            <p:cNvSpPr/>
            <p:nvPr/>
          </p:nvSpPr>
          <p:spPr>
            <a:xfrm>
              <a:off x="4743438" y="4321650"/>
              <a:ext cx="405725" cy="238225"/>
            </a:xfrm>
            <a:custGeom>
              <a:avLst/>
              <a:gdLst/>
              <a:ahLst/>
              <a:cxnLst/>
              <a:rect l="l" t="t" r="r" b="b"/>
              <a:pathLst>
                <a:path w="16229" h="9529" extrusionOk="0">
                  <a:moveTo>
                    <a:pt x="8123" y="6671"/>
                  </a:moveTo>
                  <a:cubicBezTo>
                    <a:pt x="8379" y="6671"/>
                    <a:pt x="8591" y="6882"/>
                    <a:pt x="8591" y="7139"/>
                  </a:cubicBezTo>
                  <a:cubicBezTo>
                    <a:pt x="8591" y="7411"/>
                    <a:pt x="8379" y="7623"/>
                    <a:pt x="8123" y="7623"/>
                  </a:cubicBezTo>
                  <a:lnTo>
                    <a:pt x="7169" y="7623"/>
                  </a:lnTo>
                  <a:cubicBezTo>
                    <a:pt x="6897" y="7623"/>
                    <a:pt x="6685" y="7411"/>
                    <a:pt x="6685" y="7139"/>
                  </a:cubicBezTo>
                  <a:cubicBezTo>
                    <a:pt x="6685" y="6882"/>
                    <a:pt x="6897" y="6671"/>
                    <a:pt x="7169" y="6671"/>
                  </a:cubicBezTo>
                  <a:close/>
                  <a:moveTo>
                    <a:pt x="3358" y="1"/>
                  </a:moveTo>
                  <a:cubicBezTo>
                    <a:pt x="3102" y="1"/>
                    <a:pt x="2890" y="228"/>
                    <a:pt x="2890" y="485"/>
                  </a:cubicBezTo>
                  <a:lnTo>
                    <a:pt x="2890" y="4765"/>
                  </a:lnTo>
                  <a:lnTo>
                    <a:pt x="1" y="4765"/>
                  </a:lnTo>
                  <a:lnTo>
                    <a:pt x="1" y="7139"/>
                  </a:lnTo>
                  <a:cubicBezTo>
                    <a:pt x="1" y="7276"/>
                    <a:pt x="47" y="7397"/>
                    <a:pt x="137" y="7487"/>
                  </a:cubicBezTo>
                  <a:lnTo>
                    <a:pt x="863" y="8167"/>
                  </a:lnTo>
                  <a:cubicBezTo>
                    <a:pt x="1347" y="7276"/>
                    <a:pt x="2269" y="6671"/>
                    <a:pt x="3358" y="6671"/>
                  </a:cubicBezTo>
                  <a:cubicBezTo>
                    <a:pt x="4931" y="6671"/>
                    <a:pt x="6217" y="7956"/>
                    <a:pt x="6217" y="9528"/>
                  </a:cubicBezTo>
                  <a:lnTo>
                    <a:pt x="9075" y="9528"/>
                  </a:lnTo>
                  <a:cubicBezTo>
                    <a:pt x="9075" y="7956"/>
                    <a:pt x="10345" y="6671"/>
                    <a:pt x="11918" y="6671"/>
                  </a:cubicBezTo>
                  <a:cubicBezTo>
                    <a:pt x="13491" y="6671"/>
                    <a:pt x="14777" y="7956"/>
                    <a:pt x="14777" y="9528"/>
                  </a:cubicBezTo>
                  <a:lnTo>
                    <a:pt x="15759" y="9528"/>
                  </a:lnTo>
                  <a:cubicBezTo>
                    <a:pt x="16017" y="9528"/>
                    <a:pt x="16229" y="9317"/>
                    <a:pt x="16229" y="9045"/>
                  </a:cubicBezTo>
                  <a:lnTo>
                    <a:pt x="16229" y="6187"/>
                  </a:lnTo>
                  <a:cubicBezTo>
                    <a:pt x="16229" y="5929"/>
                    <a:pt x="16017" y="5717"/>
                    <a:pt x="15759" y="5717"/>
                  </a:cubicBezTo>
                  <a:lnTo>
                    <a:pt x="5264" y="5717"/>
                  </a:lnTo>
                  <a:cubicBezTo>
                    <a:pt x="4991" y="5717"/>
                    <a:pt x="4780" y="5506"/>
                    <a:pt x="4780" y="5233"/>
                  </a:cubicBezTo>
                  <a:lnTo>
                    <a:pt x="4780" y="2390"/>
                  </a:lnTo>
                  <a:cubicBezTo>
                    <a:pt x="4780" y="2118"/>
                    <a:pt x="4991" y="1906"/>
                    <a:pt x="5264" y="1906"/>
                  </a:cubicBezTo>
                  <a:lnTo>
                    <a:pt x="12055" y="1906"/>
                  </a:lnTo>
                  <a:lnTo>
                    <a:pt x="11419" y="303"/>
                  </a:lnTo>
                  <a:cubicBezTo>
                    <a:pt x="11343" y="122"/>
                    <a:pt x="11162" y="1"/>
                    <a:pt x="109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5"/>
            <p:cNvSpPr/>
            <p:nvPr/>
          </p:nvSpPr>
          <p:spPr>
            <a:xfrm>
              <a:off x="4910563" y="4250575"/>
              <a:ext cx="95300" cy="47650"/>
            </a:xfrm>
            <a:custGeom>
              <a:avLst/>
              <a:gdLst/>
              <a:ahLst/>
              <a:cxnLst/>
              <a:rect l="l" t="t" r="r" b="b"/>
              <a:pathLst>
                <a:path w="3812" h="1906" extrusionOk="0">
                  <a:moveTo>
                    <a:pt x="954" y="0"/>
                  </a:moveTo>
                  <a:cubicBezTo>
                    <a:pt x="424" y="0"/>
                    <a:pt x="0" y="424"/>
                    <a:pt x="0" y="954"/>
                  </a:cubicBezTo>
                  <a:cubicBezTo>
                    <a:pt x="0" y="1468"/>
                    <a:pt x="424" y="1906"/>
                    <a:pt x="954" y="1906"/>
                  </a:cubicBezTo>
                  <a:lnTo>
                    <a:pt x="3811" y="1906"/>
                  </a:lnTo>
                  <a:lnTo>
                    <a:pt x="3811" y="470"/>
                  </a:lnTo>
                  <a:cubicBezTo>
                    <a:pt x="3811" y="212"/>
                    <a:pt x="3600" y="0"/>
                    <a:pt x="33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25"/>
          <p:cNvGrpSpPr/>
          <p:nvPr/>
        </p:nvGrpSpPr>
        <p:grpSpPr>
          <a:xfrm>
            <a:off x="5243777" y="1378250"/>
            <a:ext cx="3214428" cy="609000"/>
            <a:chOff x="5243777" y="1378250"/>
            <a:chExt cx="3214428" cy="609000"/>
          </a:xfrm>
        </p:grpSpPr>
        <p:sp>
          <p:nvSpPr>
            <p:cNvPr id="803" name="Google Shape;803;p25"/>
            <p:cNvSpPr txBox="1"/>
            <p:nvPr/>
          </p:nvSpPr>
          <p:spPr>
            <a:xfrm>
              <a:off x="5243777" y="1448900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1.</a:t>
              </a:r>
              <a:endParaRPr sz="20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804" name="Google Shape;804;p25"/>
            <p:cNvSpPr txBox="1"/>
            <p:nvPr/>
          </p:nvSpPr>
          <p:spPr>
            <a:xfrm>
              <a:off x="6418205" y="1378250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05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Tatile gittiğimizde evimizdeki çiçeklerin zarar görmemesi için kullanılabilir</a:t>
              </a:r>
              <a:endParaRPr sz="105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805" name="Google Shape;805;p25"/>
          <p:cNvGrpSpPr/>
          <p:nvPr/>
        </p:nvGrpSpPr>
        <p:grpSpPr>
          <a:xfrm>
            <a:off x="5243777" y="2259896"/>
            <a:ext cx="3214428" cy="609000"/>
            <a:chOff x="5243777" y="2259896"/>
            <a:chExt cx="3214428" cy="609000"/>
          </a:xfrm>
        </p:grpSpPr>
        <p:sp>
          <p:nvSpPr>
            <p:cNvPr id="806" name="Google Shape;806;p25"/>
            <p:cNvSpPr txBox="1"/>
            <p:nvPr/>
          </p:nvSpPr>
          <p:spPr>
            <a:xfrm flipH="1">
              <a:off x="6418205" y="2259896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0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Evde yokken veya acil bir işimizin çıktığında otomatik olarak bizim yapmamızı gereken görevi </a:t>
              </a:r>
              <a:r>
                <a:rPr lang="tr-TR" sz="1000" dirty="0" err="1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arduinoya</a:t>
              </a:r>
              <a:r>
                <a:rPr lang="tr-TR" sz="10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 yaptırabiliriz</a:t>
              </a:r>
              <a:endParaRPr sz="1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07" name="Google Shape;807;p25"/>
            <p:cNvSpPr txBox="1"/>
            <p:nvPr/>
          </p:nvSpPr>
          <p:spPr>
            <a:xfrm>
              <a:off x="5243777" y="2330538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2</a:t>
              </a:r>
              <a:endParaRPr sz="20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grpSp>
        <p:nvGrpSpPr>
          <p:cNvPr id="808" name="Google Shape;808;p25"/>
          <p:cNvGrpSpPr/>
          <p:nvPr/>
        </p:nvGrpSpPr>
        <p:grpSpPr>
          <a:xfrm>
            <a:off x="5243777" y="3141542"/>
            <a:ext cx="3214428" cy="609000"/>
            <a:chOff x="5243777" y="3141542"/>
            <a:chExt cx="3214428" cy="609000"/>
          </a:xfrm>
        </p:grpSpPr>
        <p:sp>
          <p:nvSpPr>
            <p:cNvPr id="809" name="Google Shape;809;p25"/>
            <p:cNvSpPr txBox="1"/>
            <p:nvPr/>
          </p:nvSpPr>
          <p:spPr>
            <a:xfrm>
              <a:off x="6418205" y="3141542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9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Fiziksel veya ruhsal hastalıkları, engelleri olan insanlara, kendi çiçeklerini sulayamayacak durumda olan kişiler için kullanışlı olacaktır</a:t>
              </a:r>
              <a:endParaRPr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10" name="Google Shape;810;p25"/>
            <p:cNvSpPr txBox="1"/>
            <p:nvPr/>
          </p:nvSpPr>
          <p:spPr>
            <a:xfrm>
              <a:off x="5243777" y="321217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3</a:t>
              </a:r>
              <a:endParaRPr sz="20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grpSp>
        <p:nvGrpSpPr>
          <p:cNvPr id="811" name="Google Shape;811;p25"/>
          <p:cNvGrpSpPr/>
          <p:nvPr/>
        </p:nvGrpSpPr>
        <p:grpSpPr>
          <a:xfrm>
            <a:off x="5243777" y="4023188"/>
            <a:ext cx="3214428" cy="609000"/>
            <a:chOff x="5243777" y="4023188"/>
            <a:chExt cx="3214428" cy="609000"/>
          </a:xfrm>
        </p:grpSpPr>
        <p:sp>
          <p:nvSpPr>
            <p:cNvPr id="812" name="Google Shape;812;p25"/>
            <p:cNvSpPr txBox="1"/>
            <p:nvPr/>
          </p:nvSpPr>
          <p:spPr>
            <a:xfrm flipH="1">
              <a:off x="6418205" y="4023188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0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Çiçeklerimizi uzun bir yolculukta taşıyacaksak bu sistem ile ölmelerini engelleyebiliriz</a:t>
              </a:r>
              <a:endParaRPr sz="1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13" name="Google Shape;813;p25"/>
            <p:cNvSpPr txBox="1"/>
            <p:nvPr/>
          </p:nvSpPr>
          <p:spPr>
            <a:xfrm>
              <a:off x="5243777" y="4093813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4</a:t>
              </a:r>
              <a:endParaRPr sz="20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cxnSp>
        <p:nvCxnSpPr>
          <p:cNvPr id="814" name="Google Shape;814;p25"/>
          <p:cNvCxnSpPr>
            <a:stCxn id="775" idx="0"/>
            <a:endCxn id="779" idx="2"/>
          </p:cNvCxnSpPr>
          <p:nvPr/>
        </p:nvCxnSpPr>
        <p:spPr>
          <a:xfrm rot="-5400000">
            <a:off x="3102789" y="791225"/>
            <a:ext cx="153600" cy="19365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5" name="Google Shape;815;p25"/>
          <p:cNvCxnSpPr>
            <a:stCxn id="776" idx="6"/>
            <a:endCxn id="780" idx="2"/>
          </p:cNvCxnSpPr>
          <p:nvPr/>
        </p:nvCxnSpPr>
        <p:spPr>
          <a:xfrm>
            <a:off x="2829633" y="2501000"/>
            <a:ext cx="1318200" cy="63300"/>
          </a:xfrm>
          <a:prstGeom prst="bentConnector3">
            <a:avLst>
              <a:gd name="adj1" fmla="val 50004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6" name="Google Shape;816;p25"/>
          <p:cNvCxnSpPr>
            <a:endCxn id="781" idx="2"/>
          </p:cNvCxnSpPr>
          <p:nvPr/>
        </p:nvCxnSpPr>
        <p:spPr>
          <a:xfrm>
            <a:off x="2829745" y="3418734"/>
            <a:ext cx="1318200" cy="27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7" name="Google Shape;817;p25"/>
          <p:cNvCxnSpPr>
            <a:stCxn id="778" idx="4"/>
            <a:endCxn id="782" idx="2"/>
          </p:cNvCxnSpPr>
          <p:nvPr/>
        </p:nvCxnSpPr>
        <p:spPr>
          <a:xfrm rot="-5400000" flipH="1">
            <a:off x="3057489" y="3237225"/>
            <a:ext cx="244200" cy="19365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8" name="Google Shape;818;p25"/>
          <p:cNvCxnSpPr>
            <a:cxnSpLocks/>
            <a:stCxn id="779" idx="6"/>
            <a:endCxn id="803" idx="1"/>
          </p:cNvCxnSpPr>
          <p:nvPr/>
        </p:nvCxnSpPr>
        <p:spPr>
          <a:xfrm>
            <a:off x="4958545" y="1682750"/>
            <a:ext cx="285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19" name="Google Shape;819;p25"/>
          <p:cNvCxnSpPr>
            <a:stCxn id="780" idx="6"/>
            <a:endCxn id="807" idx="1"/>
          </p:cNvCxnSpPr>
          <p:nvPr/>
        </p:nvCxnSpPr>
        <p:spPr>
          <a:xfrm>
            <a:off x="4958545" y="2564392"/>
            <a:ext cx="285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20" name="Google Shape;820;p25"/>
          <p:cNvCxnSpPr>
            <a:stCxn id="781" idx="6"/>
            <a:endCxn id="810" idx="1"/>
          </p:cNvCxnSpPr>
          <p:nvPr/>
        </p:nvCxnSpPr>
        <p:spPr>
          <a:xfrm>
            <a:off x="4958545" y="3446034"/>
            <a:ext cx="285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21" name="Google Shape;821;p25"/>
          <p:cNvCxnSpPr>
            <a:stCxn id="782" idx="6"/>
            <a:endCxn id="813" idx="1"/>
          </p:cNvCxnSpPr>
          <p:nvPr/>
        </p:nvCxnSpPr>
        <p:spPr>
          <a:xfrm>
            <a:off x="4958545" y="4327675"/>
            <a:ext cx="285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22" name="Google Shape;822;p25"/>
          <p:cNvCxnSpPr/>
          <p:nvPr/>
        </p:nvCxnSpPr>
        <p:spPr>
          <a:xfrm>
            <a:off x="6361170" y="1427125"/>
            <a:ext cx="0" cy="540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3" name="Google Shape;823;p25"/>
          <p:cNvCxnSpPr/>
          <p:nvPr/>
        </p:nvCxnSpPr>
        <p:spPr>
          <a:xfrm>
            <a:off x="6361170" y="2319650"/>
            <a:ext cx="0" cy="540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4" name="Google Shape;824;p25"/>
          <p:cNvCxnSpPr/>
          <p:nvPr/>
        </p:nvCxnSpPr>
        <p:spPr>
          <a:xfrm>
            <a:off x="6361170" y="3161063"/>
            <a:ext cx="0" cy="540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5" name="Google Shape;825;p25"/>
          <p:cNvCxnSpPr/>
          <p:nvPr/>
        </p:nvCxnSpPr>
        <p:spPr>
          <a:xfrm>
            <a:off x="6361170" y="4093788"/>
            <a:ext cx="0" cy="540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Resim 2">
            <a:extLst>
              <a:ext uri="{FF2B5EF4-FFF2-40B4-BE49-F238E27FC236}">
                <a16:creationId xmlns:a16="http://schemas.microsoft.com/office/drawing/2014/main" id="{91B6FC98-2F21-0E95-6EA0-483716127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1400"/>
            <a:ext cx="2427401" cy="11239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p49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tr-TR" dirty="0">
                <a:latin typeface="Arial"/>
                <a:ea typeface="Arial"/>
                <a:cs typeface="Arial"/>
                <a:sym typeface="Arial"/>
              </a:rPr>
              <a:t>Kaynakça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4" name="Google Shape;2724;p49"/>
          <p:cNvSpPr txBox="1">
            <a:spLocks noGrp="1"/>
          </p:cNvSpPr>
          <p:nvPr>
            <p:ph type="body" idx="4294967295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 dirty="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5" name="Google Shape;2725;p49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tr-TR" sz="1100" dirty="0">
                <a:solidFill>
                  <a:srgbClr val="FFFFFF"/>
                </a:solidFill>
                <a:hlinkClick r:id="rId4"/>
              </a:rPr>
              <a:t>https://www.youtube.com/watch?v=7QGd6MoggMM</a:t>
            </a:r>
            <a:endParaRPr lang="tr-TR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tr-TR" sz="1100" dirty="0">
                <a:solidFill>
                  <a:srgbClr val="FFFFFF"/>
                </a:solidFill>
                <a:hlinkClick r:id="rId5"/>
              </a:rPr>
              <a:t>https://www.robolinkmarket.com/</a:t>
            </a:r>
            <a:endParaRPr lang="tr-TR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tr-TR" sz="1100" b="1" dirty="0" err="1">
                <a:solidFill>
                  <a:srgbClr val="869FB2"/>
                </a:solidFill>
              </a:rPr>
              <a:t>Github</a:t>
            </a:r>
            <a:r>
              <a:rPr lang="en" sz="1100" dirty="0">
                <a:solidFill>
                  <a:srgbClr val="FFFFFF"/>
                </a:solidFill>
              </a:rPr>
              <a:t> </a:t>
            </a:r>
            <a:endParaRPr lang="tr-TR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sz="1100" dirty="0">
              <a:solidFill>
                <a:srgbClr val="FFFFFF"/>
              </a:solidFill>
            </a:endParaRPr>
          </a:p>
        </p:txBody>
      </p:sp>
      <p:grpSp>
        <p:nvGrpSpPr>
          <p:cNvPr id="2726" name="Google Shape;2726;p49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2727" name="Google Shape;2727;p49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728" name="Google Shape;2728;p49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729" name="Google Shape;2729;p49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0" name="Google Shape;2730;p49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31" name="Google Shape;2731;p49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2" name="Google Shape;2732;p49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733" name="Google Shape;2733;p49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734" name="Google Shape;2734;p49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49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36" name="Google Shape;2736;p49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737" name="Google Shape;2737;p49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49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49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49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41" name="Google Shape;2741;p49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742" name="Google Shape;2742;p49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743" name="Google Shape;2743;p49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4" name="Google Shape;2744;p49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45" name="Google Shape;2745;p49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746" name="Google Shape;2746;p49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7" name="Google Shape;2747;p49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8" name="Google Shape;2748;p49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9" name="Google Shape;2749;p49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50" name="Google Shape;2750;p49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751" name="Google Shape;2751;p49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752" name="Google Shape;2752;p49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3" name="Google Shape;2753;p49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54" name="Google Shape;2754;p49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755" name="Google Shape;2755;p49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6" name="Google Shape;2756;p49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57" name="Google Shape;2757;p49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758" name="Google Shape;2758;p49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759" name="Google Shape;2759;p49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0" name="Google Shape;2760;p49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61" name="Google Shape;2761;p49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762" name="Google Shape;2762;p49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3" name="Google Shape;2763;p49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4" name="Google Shape;2764;p49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5" name="Google Shape;2765;p49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6" name="Google Shape;2766;p49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p47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800" dirty="0">
                <a:solidFill>
                  <a:srgbClr val="FFFFFF"/>
                </a:solidFill>
                <a:latin typeface="Berlin Sans FB Demi" panose="020E0802020502020306" pitchFamily="34" charset="0"/>
              </a:rPr>
              <a:t>Bizimle beraber bu sunumda olduğunuz ve dinlediğiniz için teşekkürler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800" dirty="0">
                <a:solidFill>
                  <a:srgbClr val="FFFFFF"/>
                </a:solidFill>
                <a:latin typeface="Berlin Sans FB Demi" panose="020E0802020502020306" pitchFamily="34" charset="0"/>
              </a:rPr>
              <a:t>SON.</a:t>
            </a:r>
            <a:endParaRPr sz="2800" dirty="0">
              <a:solidFill>
                <a:srgbClr val="FFFFFF"/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3" name="Resim 2" descr="metin içeren bir resim&#10;&#10;Açıklama otomatik olarak oluşturuldu">
            <a:extLst>
              <a:ext uri="{FF2B5EF4-FFF2-40B4-BE49-F238E27FC236}">
                <a16:creationId xmlns:a16="http://schemas.microsoft.com/office/drawing/2014/main" id="{9A0C1735-7BBD-60A8-685E-8059F95FF1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9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6708"/>
                    </a14:imgEffect>
                    <a14:imgEffect>
                      <a14:saturation sat="233000"/>
                    </a14:imgEffect>
                    <a14:imgEffect>
                      <a14:brightnessContrast bright="-1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857374"/>
            <a:ext cx="9144000" cy="3286125"/>
          </a:xfrm>
          <a:prstGeom prst="rect">
            <a:avLst/>
          </a:prstGeom>
          <a:effectLst>
            <a:glow rad="279400">
              <a:schemeClr val="accent5">
                <a:lumMod val="60000"/>
                <a:lumOff val="40000"/>
                <a:alpha val="40000"/>
              </a:schemeClr>
            </a:glow>
            <a:outerShdw blurRad="38100" dist="50800" dir="3900000" sx="80000" sy="80000" algn="ctr" rotWithShape="0">
              <a:srgbClr val="000000">
                <a:alpha val="28000"/>
              </a:srgbClr>
            </a:outerShdw>
            <a:reflection stA="78000" endPos="31000" dir="5400000" sy="-100000" algn="bl" rotWithShape="0"/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3" name="Google Shape;733;p24"/>
          <p:cNvCxnSpPr>
            <a:stCxn id="734" idx="6"/>
            <a:endCxn id="735" idx="2"/>
          </p:cNvCxnSpPr>
          <p:nvPr/>
        </p:nvCxnSpPr>
        <p:spPr>
          <a:xfrm>
            <a:off x="1951564" y="2191885"/>
            <a:ext cx="1191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6" name="Google Shape;736;p24"/>
          <p:cNvCxnSpPr>
            <a:stCxn id="735" idx="6"/>
            <a:endCxn id="737" idx="2"/>
          </p:cNvCxnSpPr>
          <p:nvPr/>
        </p:nvCxnSpPr>
        <p:spPr>
          <a:xfrm>
            <a:off x="4050556" y="2191885"/>
            <a:ext cx="1119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8" name="Google Shape;738;p24"/>
          <p:cNvCxnSpPr>
            <a:stCxn id="737" idx="6"/>
            <a:endCxn id="739" idx="2"/>
          </p:cNvCxnSpPr>
          <p:nvPr/>
        </p:nvCxnSpPr>
        <p:spPr>
          <a:xfrm>
            <a:off x="6077972" y="2191885"/>
            <a:ext cx="1155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0" name="Google Shape;740;p24"/>
          <p:cNvSpPr/>
          <p:nvPr/>
        </p:nvSpPr>
        <p:spPr>
          <a:xfrm rot="2700000">
            <a:off x="918906" y="1612991"/>
            <a:ext cx="1157817" cy="115781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24"/>
          <p:cNvSpPr/>
          <p:nvPr/>
        </p:nvSpPr>
        <p:spPr>
          <a:xfrm rot="2700000">
            <a:off x="3016419" y="1611484"/>
            <a:ext cx="1160786" cy="1160786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24"/>
          <p:cNvSpPr/>
          <p:nvPr/>
        </p:nvSpPr>
        <p:spPr>
          <a:xfrm rot="2700000">
            <a:off x="5046378" y="1614127"/>
            <a:ext cx="1155695" cy="115569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4"/>
          <p:cNvSpPr/>
          <p:nvPr/>
        </p:nvSpPr>
        <p:spPr>
          <a:xfrm rot="2700000">
            <a:off x="7081777" y="1586213"/>
            <a:ext cx="1211274" cy="1211274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2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Halflings day infographics</a:t>
            </a:r>
            <a:endParaRPr/>
          </a:p>
        </p:txBody>
      </p:sp>
      <p:sp>
        <p:nvSpPr>
          <p:cNvPr id="734" name="Google Shape;734;p24"/>
          <p:cNvSpPr/>
          <p:nvPr/>
        </p:nvSpPr>
        <p:spPr>
          <a:xfrm>
            <a:off x="1044064" y="1738135"/>
            <a:ext cx="907500" cy="90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01</a:t>
            </a:r>
            <a:endParaRPr sz="310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735" name="Google Shape;735;p24"/>
          <p:cNvSpPr/>
          <p:nvPr/>
        </p:nvSpPr>
        <p:spPr>
          <a:xfrm>
            <a:off x="3143056" y="1738135"/>
            <a:ext cx="907500" cy="90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02</a:t>
            </a:r>
            <a:endParaRPr sz="3100">
              <a:solidFill>
                <a:schemeClr val="dk2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737" name="Google Shape;737;p24"/>
          <p:cNvSpPr/>
          <p:nvPr/>
        </p:nvSpPr>
        <p:spPr>
          <a:xfrm>
            <a:off x="5170472" y="1738135"/>
            <a:ext cx="907500" cy="90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03</a:t>
            </a:r>
            <a:endParaRPr sz="310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739" name="Google Shape;739;p24"/>
          <p:cNvSpPr/>
          <p:nvPr/>
        </p:nvSpPr>
        <p:spPr>
          <a:xfrm>
            <a:off x="7233664" y="1738135"/>
            <a:ext cx="907500" cy="90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04</a:t>
            </a:r>
            <a:endParaRPr sz="3100">
              <a:solidFill>
                <a:schemeClr val="dk2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grpSp>
        <p:nvGrpSpPr>
          <p:cNvPr id="745" name="Google Shape;745;p24"/>
          <p:cNvGrpSpPr/>
          <p:nvPr/>
        </p:nvGrpSpPr>
        <p:grpSpPr>
          <a:xfrm>
            <a:off x="6708677" y="3484675"/>
            <a:ext cx="1957500" cy="1067325"/>
            <a:chOff x="6688062" y="3484675"/>
            <a:chExt cx="1957500" cy="1067325"/>
          </a:xfrm>
        </p:grpSpPr>
        <p:sp>
          <p:nvSpPr>
            <p:cNvPr id="746" name="Google Shape;746;p24"/>
            <p:cNvSpPr txBox="1"/>
            <p:nvPr/>
          </p:nvSpPr>
          <p:spPr>
            <a:xfrm>
              <a:off x="7107906" y="348467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Mars</a:t>
              </a:r>
              <a:endParaRPr sz="20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747" name="Google Shape;747;p24"/>
            <p:cNvSpPr txBox="1"/>
            <p:nvPr/>
          </p:nvSpPr>
          <p:spPr>
            <a:xfrm flipH="1">
              <a:off x="6688062" y="3943000"/>
              <a:ext cx="19575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Mars is actually cold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748" name="Google Shape;748;p24"/>
          <p:cNvGrpSpPr/>
          <p:nvPr/>
        </p:nvGrpSpPr>
        <p:grpSpPr>
          <a:xfrm>
            <a:off x="4631725" y="3484675"/>
            <a:ext cx="2040000" cy="1067325"/>
            <a:chOff x="4583609" y="3484675"/>
            <a:chExt cx="2040000" cy="1067325"/>
          </a:xfrm>
        </p:grpSpPr>
        <p:sp>
          <p:nvSpPr>
            <p:cNvPr id="749" name="Google Shape;749;p24"/>
            <p:cNvSpPr txBox="1"/>
            <p:nvPr/>
          </p:nvSpPr>
          <p:spPr>
            <a:xfrm>
              <a:off x="4583609" y="3943000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farthest planet from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50" name="Google Shape;750;p24"/>
            <p:cNvSpPr txBox="1"/>
            <p:nvPr/>
          </p:nvSpPr>
          <p:spPr>
            <a:xfrm>
              <a:off x="5044706" y="348467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Neptune</a:t>
              </a:r>
              <a:endParaRPr sz="20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grpSp>
        <p:nvGrpSpPr>
          <p:cNvPr id="751" name="Google Shape;751;p24"/>
          <p:cNvGrpSpPr/>
          <p:nvPr/>
        </p:nvGrpSpPr>
        <p:grpSpPr>
          <a:xfrm>
            <a:off x="2554775" y="3484675"/>
            <a:ext cx="2040000" cy="1067325"/>
            <a:chOff x="2520409" y="3484675"/>
            <a:chExt cx="2040000" cy="1067325"/>
          </a:xfrm>
        </p:grpSpPr>
        <p:sp>
          <p:nvSpPr>
            <p:cNvPr id="752" name="Google Shape;752;p24"/>
            <p:cNvSpPr txBox="1"/>
            <p:nvPr/>
          </p:nvSpPr>
          <p:spPr>
            <a:xfrm flipH="1">
              <a:off x="2520409" y="3943000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is the biggest planet of them all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53" name="Google Shape;753;p24"/>
            <p:cNvSpPr txBox="1"/>
            <p:nvPr/>
          </p:nvSpPr>
          <p:spPr>
            <a:xfrm>
              <a:off x="2981506" y="348467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Jupiter</a:t>
              </a:r>
              <a:endParaRPr sz="20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grpSp>
        <p:nvGrpSpPr>
          <p:cNvPr id="754" name="Google Shape;754;p24"/>
          <p:cNvGrpSpPr/>
          <p:nvPr/>
        </p:nvGrpSpPr>
        <p:grpSpPr>
          <a:xfrm>
            <a:off x="477823" y="3484675"/>
            <a:ext cx="2040000" cy="1067325"/>
            <a:chOff x="457209" y="3484675"/>
            <a:chExt cx="2040000" cy="1067325"/>
          </a:xfrm>
        </p:grpSpPr>
        <p:sp>
          <p:nvSpPr>
            <p:cNvPr id="755" name="Google Shape;755;p24"/>
            <p:cNvSpPr txBox="1"/>
            <p:nvPr/>
          </p:nvSpPr>
          <p:spPr>
            <a:xfrm>
              <a:off x="457209" y="3943000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56" name="Google Shape;756;p24"/>
            <p:cNvSpPr txBox="1"/>
            <p:nvPr/>
          </p:nvSpPr>
          <p:spPr>
            <a:xfrm>
              <a:off x="918306" y="348467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Mercury</a:t>
              </a:r>
              <a:endParaRPr sz="20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cxnSp>
        <p:nvCxnSpPr>
          <p:cNvPr id="757" name="Google Shape;757;p24"/>
          <p:cNvCxnSpPr>
            <a:stCxn id="734" idx="4"/>
            <a:endCxn id="756" idx="0"/>
          </p:cNvCxnSpPr>
          <p:nvPr/>
        </p:nvCxnSpPr>
        <p:spPr>
          <a:xfrm>
            <a:off x="1497814" y="2645635"/>
            <a:ext cx="0" cy="8391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58" name="Google Shape;758;p24"/>
          <p:cNvCxnSpPr>
            <a:stCxn id="735" idx="4"/>
          </p:cNvCxnSpPr>
          <p:nvPr/>
        </p:nvCxnSpPr>
        <p:spPr>
          <a:xfrm>
            <a:off x="3596806" y="2645635"/>
            <a:ext cx="0" cy="839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59" name="Google Shape;759;p24"/>
          <p:cNvCxnSpPr>
            <a:stCxn id="737" idx="4"/>
          </p:cNvCxnSpPr>
          <p:nvPr/>
        </p:nvCxnSpPr>
        <p:spPr>
          <a:xfrm>
            <a:off x="5624222" y="2645635"/>
            <a:ext cx="0" cy="8391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60" name="Google Shape;760;p24"/>
          <p:cNvCxnSpPr>
            <a:stCxn id="739" idx="4"/>
          </p:cNvCxnSpPr>
          <p:nvPr/>
        </p:nvCxnSpPr>
        <p:spPr>
          <a:xfrm>
            <a:off x="7687414" y="2645635"/>
            <a:ext cx="0" cy="839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p45"/>
          <p:cNvSpPr/>
          <p:nvPr/>
        </p:nvSpPr>
        <p:spPr>
          <a:xfrm>
            <a:off x="777100" y="1470800"/>
            <a:ext cx="1517400" cy="15174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4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Halflings day infographics</a:t>
            </a:r>
            <a:endParaRPr/>
          </a:p>
        </p:txBody>
      </p:sp>
      <p:sp>
        <p:nvSpPr>
          <p:cNvPr id="2617" name="Google Shape;2617;p45"/>
          <p:cNvSpPr/>
          <p:nvPr/>
        </p:nvSpPr>
        <p:spPr>
          <a:xfrm>
            <a:off x="902500" y="1596200"/>
            <a:ext cx="1266600" cy="1266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8" name="Google Shape;2618;p45"/>
          <p:cNvSpPr/>
          <p:nvPr/>
        </p:nvSpPr>
        <p:spPr>
          <a:xfrm>
            <a:off x="777100" y="1470800"/>
            <a:ext cx="1517400" cy="1517400"/>
          </a:xfrm>
          <a:prstGeom prst="arc">
            <a:avLst>
              <a:gd name="adj1" fmla="val 16200000"/>
              <a:gd name="adj2" fmla="val 8331389"/>
            </a:avLst>
          </a:prstGeom>
          <a:noFill/>
          <a:ln w="1143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9" name="Google Shape;2619;p45"/>
          <p:cNvGrpSpPr/>
          <p:nvPr/>
        </p:nvGrpSpPr>
        <p:grpSpPr>
          <a:xfrm>
            <a:off x="515812" y="3550800"/>
            <a:ext cx="2040000" cy="1000500"/>
            <a:chOff x="515812" y="3550800"/>
            <a:chExt cx="2040000" cy="1000500"/>
          </a:xfrm>
        </p:grpSpPr>
        <p:sp>
          <p:nvSpPr>
            <p:cNvPr id="2620" name="Google Shape;2620;p45"/>
            <p:cNvSpPr txBox="1"/>
            <p:nvPr/>
          </p:nvSpPr>
          <p:spPr>
            <a:xfrm>
              <a:off x="976912" y="3550800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Venus</a:t>
              </a:r>
              <a:endParaRPr sz="20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2621" name="Google Shape;2621;p45"/>
            <p:cNvSpPr txBox="1"/>
            <p:nvPr/>
          </p:nvSpPr>
          <p:spPr>
            <a:xfrm>
              <a:off x="515812" y="3942300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Venus has a beautiful name but it’s hot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622" name="Google Shape;2622;p45"/>
          <p:cNvGrpSpPr/>
          <p:nvPr/>
        </p:nvGrpSpPr>
        <p:grpSpPr>
          <a:xfrm>
            <a:off x="2639637" y="1729238"/>
            <a:ext cx="1872600" cy="1000500"/>
            <a:chOff x="2639637" y="1729238"/>
            <a:chExt cx="1872600" cy="1000500"/>
          </a:xfrm>
        </p:grpSpPr>
        <p:sp>
          <p:nvSpPr>
            <p:cNvPr id="2623" name="Google Shape;2623;p45"/>
            <p:cNvSpPr txBox="1"/>
            <p:nvPr/>
          </p:nvSpPr>
          <p:spPr>
            <a:xfrm>
              <a:off x="3017037" y="1729238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Mars</a:t>
              </a:r>
              <a:endParaRPr sz="20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2624" name="Google Shape;2624;p45"/>
            <p:cNvSpPr txBox="1"/>
            <p:nvPr/>
          </p:nvSpPr>
          <p:spPr>
            <a:xfrm>
              <a:off x="2639637" y="2120738"/>
              <a:ext cx="18726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Despite being red, Mars is actually cold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625" name="Google Shape;2625;p45"/>
          <p:cNvGrpSpPr/>
          <p:nvPr/>
        </p:nvGrpSpPr>
        <p:grpSpPr>
          <a:xfrm>
            <a:off x="4596062" y="3550800"/>
            <a:ext cx="2040000" cy="1000500"/>
            <a:chOff x="4596062" y="3550800"/>
            <a:chExt cx="2040000" cy="1000500"/>
          </a:xfrm>
        </p:grpSpPr>
        <p:sp>
          <p:nvSpPr>
            <p:cNvPr id="2626" name="Google Shape;2626;p45"/>
            <p:cNvSpPr txBox="1"/>
            <p:nvPr/>
          </p:nvSpPr>
          <p:spPr>
            <a:xfrm>
              <a:off x="5057162" y="3550800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Earth</a:t>
              </a:r>
              <a:endParaRPr sz="20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2627" name="Google Shape;2627;p45"/>
            <p:cNvSpPr txBox="1"/>
            <p:nvPr/>
          </p:nvSpPr>
          <p:spPr>
            <a:xfrm>
              <a:off x="4596062" y="3942300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Earth is the beautiful planet where we all live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628" name="Google Shape;2628;p45"/>
          <p:cNvSpPr/>
          <p:nvPr/>
        </p:nvSpPr>
        <p:spPr>
          <a:xfrm>
            <a:off x="2817225" y="2988200"/>
            <a:ext cx="1517400" cy="15174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9" name="Google Shape;2629;p45"/>
          <p:cNvSpPr/>
          <p:nvPr/>
        </p:nvSpPr>
        <p:spPr>
          <a:xfrm>
            <a:off x="2942625" y="3113600"/>
            <a:ext cx="1266600" cy="1266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0" name="Google Shape;2630;p45"/>
          <p:cNvSpPr/>
          <p:nvPr/>
        </p:nvSpPr>
        <p:spPr>
          <a:xfrm>
            <a:off x="2817225" y="2988200"/>
            <a:ext cx="1517400" cy="1517400"/>
          </a:xfrm>
          <a:prstGeom prst="arc">
            <a:avLst>
              <a:gd name="adj1" fmla="val 16200000"/>
              <a:gd name="adj2" fmla="val 3088490"/>
            </a:avLst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1" name="Google Shape;2631;p45"/>
          <p:cNvSpPr/>
          <p:nvPr/>
        </p:nvSpPr>
        <p:spPr>
          <a:xfrm>
            <a:off x="4857350" y="1470800"/>
            <a:ext cx="1517400" cy="15174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2" name="Google Shape;2632;p45"/>
          <p:cNvSpPr/>
          <p:nvPr/>
        </p:nvSpPr>
        <p:spPr>
          <a:xfrm>
            <a:off x="4982750" y="1596200"/>
            <a:ext cx="1266600" cy="126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3" name="Google Shape;2633;p45"/>
          <p:cNvSpPr/>
          <p:nvPr/>
        </p:nvSpPr>
        <p:spPr>
          <a:xfrm>
            <a:off x="4857350" y="1470800"/>
            <a:ext cx="1517400" cy="1517400"/>
          </a:xfrm>
          <a:prstGeom prst="arc">
            <a:avLst>
              <a:gd name="adj1" fmla="val 16200000"/>
              <a:gd name="adj2" fmla="val 13362841"/>
            </a:avLst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4" name="Google Shape;2634;p45"/>
          <p:cNvGrpSpPr/>
          <p:nvPr/>
        </p:nvGrpSpPr>
        <p:grpSpPr>
          <a:xfrm>
            <a:off x="6806237" y="1729238"/>
            <a:ext cx="1872600" cy="1000500"/>
            <a:chOff x="6806237" y="1729238"/>
            <a:chExt cx="1872600" cy="1000500"/>
          </a:xfrm>
        </p:grpSpPr>
        <p:sp>
          <p:nvSpPr>
            <p:cNvPr id="2635" name="Google Shape;2635;p45"/>
            <p:cNvSpPr txBox="1"/>
            <p:nvPr/>
          </p:nvSpPr>
          <p:spPr>
            <a:xfrm>
              <a:off x="7183637" y="1729238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Jupiter</a:t>
              </a:r>
              <a:endParaRPr sz="20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2636" name="Google Shape;2636;p45"/>
            <p:cNvSpPr txBox="1"/>
            <p:nvPr/>
          </p:nvSpPr>
          <p:spPr>
            <a:xfrm>
              <a:off x="6806237" y="2120738"/>
              <a:ext cx="18726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is the biggest planet of them all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637" name="Google Shape;2637;p45"/>
          <p:cNvSpPr/>
          <p:nvPr/>
        </p:nvSpPr>
        <p:spPr>
          <a:xfrm>
            <a:off x="6983825" y="2988200"/>
            <a:ext cx="1517400" cy="15174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8" name="Google Shape;2638;p45"/>
          <p:cNvSpPr/>
          <p:nvPr/>
        </p:nvSpPr>
        <p:spPr>
          <a:xfrm>
            <a:off x="7109225" y="3113600"/>
            <a:ext cx="1266600" cy="1266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9" name="Google Shape;2639;p45"/>
          <p:cNvSpPr/>
          <p:nvPr/>
        </p:nvSpPr>
        <p:spPr>
          <a:xfrm>
            <a:off x="6983825" y="2988200"/>
            <a:ext cx="1517400" cy="1517400"/>
          </a:xfrm>
          <a:prstGeom prst="arc">
            <a:avLst>
              <a:gd name="adj1" fmla="val 16200000"/>
              <a:gd name="adj2" fmla="val 19066246"/>
            </a:avLst>
          </a:prstGeom>
          <a:noFill/>
          <a:ln w="1143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0" name="Google Shape;2640;p45"/>
          <p:cNvSpPr txBox="1"/>
          <p:nvPr/>
        </p:nvSpPr>
        <p:spPr>
          <a:xfrm>
            <a:off x="976912" y="3216725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60%</a:t>
            </a:r>
            <a:endParaRPr sz="1600">
              <a:solidFill>
                <a:schemeClr val="lt2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2641" name="Google Shape;2641;p45"/>
          <p:cNvSpPr txBox="1"/>
          <p:nvPr/>
        </p:nvSpPr>
        <p:spPr>
          <a:xfrm>
            <a:off x="3017037" y="1395163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40%</a:t>
            </a:r>
            <a:endParaRPr sz="1600">
              <a:solidFill>
                <a:schemeClr val="lt2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2642" name="Google Shape;2642;p45"/>
          <p:cNvSpPr txBox="1"/>
          <p:nvPr/>
        </p:nvSpPr>
        <p:spPr>
          <a:xfrm>
            <a:off x="5057162" y="3216725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80%</a:t>
            </a:r>
            <a:endParaRPr sz="1600">
              <a:solidFill>
                <a:schemeClr val="lt2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2643" name="Google Shape;2643;p45"/>
          <p:cNvSpPr txBox="1"/>
          <p:nvPr/>
        </p:nvSpPr>
        <p:spPr>
          <a:xfrm>
            <a:off x="7183637" y="1395163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20%</a:t>
            </a:r>
            <a:endParaRPr sz="1600">
              <a:solidFill>
                <a:schemeClr val="lt2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grpSp>
        <p:nvGrpSpPr>
          <p:cNvPr id="2644" name="Google Shape;2644;p45"/>
          <p:cNvGrpSpPr/>
          <p:nvPr/>
        </p:nvGrpSpPr>
        <p:grpSpPr>
          <a:xfrm>
            <a:off x="1332750" y="2026463"/>
            <a:ext cx="406100" cy="406075"/>
            <a:chOff x="2497588" y="1433825"/>
            <a:chExt cx="406100" cy="406075"/>
          </a:xfrm>
        </p:grpSpPr>
        <p:sp>
          <p:nvSpPr>
            <p:cNvPr id="2645" name="Google Shape;2645;p45"/>
            <p:cNvSpPr/>
            <p:nvPr/>
          </p:nvSpPr>
          <p:spPr>
            <a:xfrm>
              <a:off x="2497588" y="1433825"/>
              <a:ext cx="406100" cy="406075"/>
            </a:xfrm>
            <a:custGeom>
              <a:avLst/>
              <a:gdLst/>
              <a:ahLst/>
              <a:cxnLst/>
              <a:rect l="l" t="t" r="r" b="b"/>
              <a:pathLst>
                <a:path w="16244" h="16243" extrusionOk="0">
                  <a:moveTo>
                    <a:pt x="8122" y="0"/>
                  </a:moveTo>
                  <a:cubicBezTo>
                    <a:pt x="7850" y="0"/>
                    <a:pt x="7638" y="212"/>
                    <a:pt x="7638" y="469"/>
                  </a:cubicBezTo>
                  <a:lnTo>
                    <a:pt x="7638" y="1256"/>
                  </a:lnTo>
                  <a:lnTo>
                    <a:pt x="7502" y="1119"/>
                  </a:lnTo>
                  <a:cubicBezTo>
                    <a:pt x="7411" y="1028"/>
                    <a:pt x="7290" y="983"/>
                    <a:pt x="7169" y="983"/>
                  </a:cubicBezTo>
                  <a:cubicBezTo>
                    <a:pt x="7048" y="983"/>
                    <a:pt x="6927" y="1028"/>
                    <a:pt x="6836" y="1119"/>
                  </a:cubicBezTo>
                  <a:cubicBezTo>
                    <a:pt x="6640" y="1301"/>
                    <a:pt x="6640" y="1603"/>
                    <a:pt x="6836" y="1800"/>
                  </a:cubicBezTo>
                  <a:lnTo>
                    <a:pt x="7638" y="2601"/>
                  </a:lnTo>
                  <a:lnTo>
                    <a:pt x="7638" y="3161"/>
                  </a:lnTo>
                  <a:lnTo>
                    <a:pt x="7502" y="3025"/>
                  </a:lnTo>
                  <a:cubicBezTo>
                    <a:pt x="7411" y="2934"/>
                    <a:pt x="7290" y="2889"/>
                    <a:pt x="7169" y="2889"/>
                  </a:cubicBezTo>
                  <a:cubicBezTo>
                    <a:pt x="7048" y="2889"/>
                    <a:pt x="6927" y="2934"/>
                    <a:pt x="6836" y="3025"/>
                  </a:cubicBezTo>
                  <a:cubicBezTo>
                    <a:pt x="6640" y="3206"/>
                    <a:pt x="6640" y="3509"/>
                    <a:pt x="6836" y="3690"/>
                  </a:cubicBezTo>
                  <a:lnTo>
                    <a:pt x="7638" y="4507"/>
                  </a:lnTo>
                  <a:lnTo>
                    <a:pt x="7638" y="5067"/>
                  </a:lnTo>
                  <a:lnTo>
                    <a:pt x="7502" y="4930"/>
                  </a:lnTo>
                  <a:cubicBezTo>
                    <a:pt x="7411" y="4832"/>
                    <a:pt x="7290" y="4783"/>
                    <a:pt x="7169" y="4783"/>
                  </a:cubicBezTo>
                  <a:cubicBezTo>
                    <a:pt x="7048" y="4783"/>
                    <a:pt x="6927" y="4832"/>
                    <a:pt x="6836" y="4930"/>
                  </a:cubicBezTo>
                  <a:cubicBezTo>
                    <a:pt x="6640" y="5112"/>
                    <a:pt x="6640" y="5414"/>
                    <a:pt x="6836" y="5596"/>
                  </a:cubicBezTo>
                  <a:lnTo>
                    <a:pt x="7638" y="6412"/>
                  </a:lnTo>
                  <a:lnTo>
                    <a:pt x="7638" y="6973"/>
                  </a:lnTo>
                  <a:lnTo>
                    <a:pt x="7502" y="6836"/>
                  </a:lnTo>
                  <a:cubicBezTo>
                    <a:pt x="7411" y="6738"/>
                    <a:pt x="7290" y="6689"/>
                    <a:pt x="7169" y="6689"/>
                  </a:cubicBezTo>
                  <a:cubicBezTo>
                    <a:pt x="7048" y="6689"/>
                    <a:pt x="6927" y="6738"/>
                    <a:pt x="6836" y="6836"/>
                  </a:cubicBezTo>
                  <a:cubicBezTo>
                    <a:pt x="6640" y="7017"/>
                    <a:pt x="6640" y="7320"/>
                    <a:pt x="6836" y="7501"/>
                  </a:cubicBezTo>
                  <a:lnTo>
                    <a:pt x="7638" y="8318"/>
                  </a:lnTo>
                  <a:lnTo>
                    <a:pt x="7638" y="9937"/>
                  </a:lnTo>
                  <a:cubicBezTo>
                    <a:pt x="7427" y="10768"/>
                    <a:pt x="6927" y="11963"/>
                    <a:pt x="6746" y="14367"/>
                  </a:cubicBezTo>
                  <a:cubicBezTo>
                    <a:pt x="6035" y="13324"/>
                    <a:pt x="5354" y="12553"/>
                    <a:pt x="4795" y="11978"/>
                  </a:cubicBezTo>
                  <a:lnTo>
                    <a:pt x="4795" y="10224"/>
                  </a:lnTo>
                  <a:lnTo>
                    <a:pt x="5596" y="9407"/>
                  </a:lnTo>
                  <a:cubicBezTo>
                    <a:pt x="5793" y="9225"/>
                    <a:pt x="5793" y="8923"/>
                    <a:pt x="5596" y="8727"/>
                  </a:cubicBezTo>
                  <a:cubicBezTo>
                    <a:pt x="5505" y="8636"/>
                    <a:pt x="5384" y="8591"/>
                    <a:pt x="5263" y="8591"/>
                  </a:cubicBezTo>
                  <a:cubicBezTo>
                    <a:pt x="5142" y="8591"/>
                    <a:pt x="5021" y="8636"/>
                    <a:pt x="4931" y="8727"/>
                  </a:cubicBezTo>
                  <a:lnTo>
                    <a:pt x="4795" y="8878"/>
                  </a:lnTo>
                  <a:lnTo>
                    <a:pt x="4795" y="8318"/>
                  </a:lnTo>
                  <a:lnTo>
                    <a:pt x="5596" y="7501"/>
                  </a:lnTo>
                  <a:cubicBezTo>
                    <a:pt x="5793" y="7320"/>
                    <a:pt x="5793" y="7017"/>
                    <a:pt x="5596" y="6836"/>
                  </a:cubicBezTo>
                  <a:cubicBezTo>
                    <a:pt x="5505" y="6738"/>
                    <a:pt x="5384" y="6689"/>
                    <a:pt x="5263" y="6689"/>
                  </a:cubicBezTo>
                  <a:cubicBezTo>
                    <a:pt x="5142" y="6689"/>
                    <a:pt x="5021" y="6738"/>
                    <a:pt x="4931" y="6836"/>
                  </a:cubicBezTo>
                  <a:lnTo>
                    <a:pt x="4795" y="6973"/>
                  </a:lnTo>
                  <a:lnTo>
                    <a:pt x="4795" y="6412"/>
                  </a:lnTo>
                  <a:lnTo>
                    <a:pt x="5596" y="5596"/>
                  </a:lnTo>
                  <a:cubicBezTo>
                    <a:pt x="5793" y="5414"/>
                    <a:pt x="5793" y="5112"/>
                    <a:pt x="5596" y="4930"/>
                  </a:cubicBezTo>
                  <a:cubicBezTo>
                    <a:pt x="5505" y="4832"/>
                    <a:pt x="5384" y="4783"/>
                    <a:pt x="5263" y="4783"/>
                  </a:cubicBezTo>
                  <a:cubicBezTo>
                    <a:pt x="5142" y="4783"/>
                    <a:pt x="5021" y="4832"/>
                    <a:pt x="4931" y="4930"/>
                  </a:cubicBezTo>
                  <a:lnTo>
                    <a:pt x="4795" y="5067"/>
                  </a:lnTo>
                  <a:lnTo>
                    <a:pt x="4795" y="4507"/>
                  </a:lnTo>
                  <a:lnTo>
                    <a:pt x="5596" y="3690"/>
                  </a:lnTo>
                  <a:cubicBezTo>
                    <a:pt x="5793" y="3509"/>
                    <a:pt x="5793" y="3206"/>
                    <a:pt x="5596" y="3025"/>
                  </a:cubicBezTo>
                  <a:cubicBezTo>
                    <a:pt x="5505" y="2934"/>
                    <a:pt x="5384" y="2889"/>
                    <a:pt x="5263" y="2889"/>
                  </a:cubicBezTo>
                  <a:cubicBezTo>
                    <a:pt x="5142" y="2889"/>
                    <a:pt x="5021" y="2934"/>
                    <a:pt x="4931" y="3025"/>
                  </a:cubicBezTo>
                  <a:lnTo>
                    <a:pt x="4795" y="3161"/>
                  </a:lnTo>
                  <a:lnTo>
                    <a:pt x="4795" y="2405"/>
                  </a:lnTo>
                  <a:cubicBezTo>
                    <a:pt x="4795" y="2148"/>
                    <a:pt x="4583" y="1936"/>
                    <a:pt x="4311" y="1936"/>
                  </a:cubicBezTo>
                  <a:cubicBezTo>
                    <a:pt x="4054" y="1936"/>
                    <a:pt x="3842" y="2148"/>
                    <a:pt x="3842" y="2405"/>
                  </a:cubicBezTo>
                  <a:lnTo>
                    <a:pt x="3842" y="3161"/>
                  </a:lnTo>
                  <a:lnTo>
                    <a:pt x="3691" y="3025"/>
                  </a:lnTo>
                  <a:cubicBezTo>
                    <a:pt x="3600" y="2934"/>
                    <a:pt x="3479" y="2889"/>
                    <a:pt x="3358" y="2889"/>
                  </a:cubicBezTo>
                  <a:cubicBezTo>
                    <a:pt x="3237" y="2889"/>
                    <a:pt x="3116" y="2934"/>
                    <a:pt x="3025" y="3025"/>
                  </a:cubicBezTo>
                  <a:cubicBezTo>
                    <a:pt x="2844" y="3206"/>
                    <a:pt x="2844" y="3509"/>
                    <a:pt x="3025" y="3690"/>
                  </a:cubicBezTo>
                  <a:lnTo>
                    <a:pt x="3842" y="4507"/>
                  </a:lnTo>
                  <a:lnTo>
                    <a:pt x="3842" y="5067"/>
                  </a:lnTo>
                  <a:lnTo>
                    <a:pt x="3691" y="4930"/>
                  </a:lnTo>
                  <a:cubicBezTo>
                    <a:pt x="3600" y="4832"/>
                    <a:pt x="3479" y="4783"/>
                    <a:pt x="3358" y="4783"/>
                  </a:cubicBezTo>
                  <a:cubicBezTo>
                    <a:pt x="3237" y="4783"/>
                    <a:pt x="3116" y="4832"/>
                    <a:pt x="3025" y="4930"/>
                  </a:cubicBezTo>
                  <a:cubicBezTo>
                    <a:pt x="2844" y="5112"/>
                    <a:pt x="2844" y="5414"/>
                    <a:pt x="3025" y="5596"/>
                  </a:cubicBezTo>
                  <a:lnTo>
                    <a:pt x="3842" y="6412"/>
                  </a:lnTo>
                  <a:lnTo>
                    <a:pt x="3842" y="6973"/>
                  </a:lnTo>
                  <a:lnTo>
                    <a:pt x="3691" y="6836"/>
                  </a:lnTo>
                  <a:cubicBezTo>
                    <a:pt x="3600" y="6738"/>
                    <a:pt x="3479" y="6689"/>
                    <a:pt x="3358" y="6689"/>
                  </a:cubicBezTo>
                  <a:cubicBezTo>
                    <a:pt x="3237" y="6689"/>
                    <a:pt x="3116" y="6738"/>
                    <a:pt x="3025" y="6836"/>
                  </a:cubicBezTo>
                  <a:cubicBezTo>
                    <a:pt x="2844" y="7017"/>
                    <a:pt x="2844" y="7320"/>
                    <a:pt x="3025" y="7501"/>
                  </a:cubicBezTo>
                  <a:lnTo>
                    <a:pt x="3842" y="8318"/>
                  </a:lnTo>
                  <a:lnTo>
                    <a:pt x="3842" y="8878"/>
                  </a:lnTo>
                  <a:lnTo>
                    <a:pt x="3691" y="8727"/>
                  </a:lnTo>
                  <a:cubicBezTo>
                    <a:pt x="3600" y="8636"/>
                    <a:pt x="3479" y="8591"/>
                    <a:pt x="3358" y="8591"/>
                  </a:cubicBezTo>
                  <a:cubicBezTo>
                    <a:pt x="3237" y="8591"/>
                    <a:pt x="3116" y="8636"/>
                    <a:pt x="3025" y="8727"/>
                  </a:cubicBezTo>
                  <a:cubicBezTo>
                    <a:pt x="2844" y="8923"/>
                    <a:pt x="2844" y="9225"/>
                    <a:pt x="3025" y="9407"/>
                  </a:cubicBezTo>
                  <a:lnTo>
                    <a:pt x="3842" y="10224"/>
                  </a:lnTo>
                  <a:lnTo>
                    <a:pt x="3842" y="11056"/>
                  </a:lnTo>
                  <a:cubicBezTo>
                    <a:pt x="3781" y="10995"/>
                    <a:pt x="3721" y="10949"/>
                    <a:pt x="3676" y="10905"/>
                  </a:cubicBezTo>
                  <a:cubicBezTo>
                    <a:pt x="3588" y="10825"/>
                    <a:pt x="3474" y="10787"/>
                    <a:pt x="3358" y="10787"/>
                  </a:cubicBezTo>
                  <a:cubicBezTo>
                    <a:pt x="3275" y="10787"/>
                    <a:pt x="3192" y="10806"/>
                    <a:pt x="3116" y="10844"/>
                  </a:cubicBezTo>
                  <a:cubicBezTo>
                    <a:pt x="2950" y="10949"/>
                    <a:pt x="2859" y="11161"/>
                    <a:pt x="2890" y="11358"/>
                  </a:cubicBezTo>
                  <a:cubicBezTo>
                    <a:pt x="2920" y="11433"/>
                    <a:pt x="3011" y="11978"/>
                    <a:pt x="3237" y="12810"/>
                  </a:cubicBezTo>
                  <a:cubicBezTo>
                    <a:pt x="2345" y="12553"/>
                    <a:pt x="1694" y="12432"/>
                    <a:pt x="1604" y="12401"/>
                  </a:cubicBezTo>
                  <a:cubicBezTo>
                    <a:pt x="1579" y="12397"/>
                    <a:pt x="1553" y="12396"/>
                    <a:pt x="1528" y="12396"/>
                  </a:cubicBezTo>
                  <a:cubicBezTo>
                    <a:pt x="1356" y="12396"/>
                    <a:pt x="1184" y="12485"/>
                    <a:pt x="1105" y="12643"/>
                  </a:cubicBezTo>
                  <a:cubicBezTo>
                    <a:pt x="999" y="12810"/>
                    <a:pt x="1014" y="13036"/>
                    <a:pt x="1150" y="13188"/>
                  </a:cubicBezTo>
                  <a:cubicBezTo>
                    <a:pt x="1256" y="13355"/>
                    <a:pt x="1513" y="13430"/>
                    <a:pt x="1906" y="14474"/>
                  </a:cubicBezTo>
                  <a:cubicBezTo>
                    <a:pt x="2012" y="14716"/>
                    <a:pt x="2118" y="15018"/>
                    <a:pt x="2269" y="15291"/>
                  </a:cubicBezTo>
                  <a:lnTo>
                    <a:pt x="470" y="15291"/>
                  </a:lnTo>
                  <a:cubicBezTo>
                    <a:pt x="212" y="15291"/>
                    <a:pt x="0" y="15502"/>
                    <a:pt x="0" y="15759"/>
                  </a:cubicBezTo>
                  <a:cubicBezTo>
                    <a:pt x="0" y="16031"/>
                    <a:pt x="212" y="16243"/>
                    <a:pt x="470" y="16243"/>
                  </a:cubicBezTo>
                  <a:lnTo>
                    <a:pt x="15759" y="16243"/>
                  </a:lnTo>
                  <a:cubicBezTo>
                    <a:pt x="16031" y="16243"/>
                    <a:pt x="16243" y="16031"/>
                    <a:pt x="16243" y="15759"/>
                  </a:cubicBezTo>
                  <a:cubicBezTo>
                    <a:pt x="16243" y="15502"/>
                    <a:pt x="16031" y="15291"/>
                    <a:pt x="15759" y="15291"/>
                  </a:cubicBezTo>
                  <a:lnTo>
                    <a:pt x="13960" y="15291"/>
                  </a:lnTo>
                  <a:cubicBezTo>
                    <a:pt x="14126" y="15018"/>
                    <a:pt x="14232" y="14716"/>
                    <a:pt x="14323" y="14474"/>
                  </a:cubicBezTo>
                  <a:cubicBezTo>
                    <a:pt x="14731" y="13415"/>
                    <a:pt x="14973" y="13355"/>
                    <a:pt x="15079" y="13188"/>
                  </a:cubicBezTo>
                  <a:cubicBezTo>
                    <a:pt x="15215" y="13036"/>
                    <a:pt x="15245" y="12810"/>
                    <a:pt x="15140" y="12643"/>
                  </a:cubicBezTo>
                  <a:cubicBezTo>
                    <a:pt x="15047" y="12485"/>
                    <a:pt x="14886" y="12396"/>
                    <a:pt x="14705" y="12396"/>
                  </a:cubicBezTo>
                  <a:cubicBezTo>
                    <a:pt x="14679" y="12396"/>
                    <a:pt x="14652" y="12397"/>
                    <a:pt x="14626" y="12401"/>
                  </a:cubicBezTo>
                  <a:cubicBezTo>
                    <a:pt x="14489" y="12447"/>
                    <a:pt x="13900" y="12538"/>
                    <a:pt x="12992" y="12810"/>
                  </a:cubicBezTo>
                  <a:cubicBezTo>
                    <a:pt x="13234" y="11963"/>
                    <a:pt x="13325" y="11403"/>
                    <a:pt x="13339" y="11358"/>
                  </a:cubicBezTo>
                  <a:cubicBezTo>
                    <a:pt x="13385" y="11161"/>
                    <a:pt x="13295" y="10949"/>
                    <a:pt x="13113" y="10844"/>
                  </a:cubicBezTo>
                  <a:cubicBezTo>
                    <a:pt x="13038" y="10806"/>
                    <a:pt x="12957" y="10787"/>
                    <a:pt x="12876" y="10787"/>
                  </a:cubicBezTo>
                  <a:cubicBezTo>
                    <a:pt x="12763" y="10787"/>
                    <a:pt x="12650" y="10825"/>
                    <a:pt x="12553" y="10905"/>
                  </a:cubicBezTo>
                  <a:lnTo>
                    <a:pt x="12402" y="11056"/>
                  </a:lnTo>
                  <a:lnTo>
                    <a:pt x="12402" y="10224"/>
                  </a:lnTo>
                  <a:lnTo>
                    <a:pt x="13218" y="9407"/>
                  </a:lnTo>
                  <a:cubicBezTo>
                    <a:pt x="13400" y="9225"/>
                    <a:pt x="13400" y="8923"/>
                    <a:pt x="13218" y="8727"/>
                  </a:cubicBezTo>
                  <a:cubicBezTo>
                    <a:pt x="13120" y="8636"/>
                    <a:pt x="12996" y="8591"/>
                    <a:pt x="12873" y="8591"/>
                  </a:cubicBezTo>
                  <a:cubicBezTo>
                    <a:pt x="12750" y="8591"/>
                    <a:pt x="12629" y="8636"/>
                    <a:pt x="12538" y="8727"/>
                  </a:cubicBezTo>
                  <a:lnTo>
                    <a:pt x="12402" y="8878"/>
                  </a:lnTo>
                  <a:lnTo>
                    <a:pt x="12402" y="8318"/>
                  </a:lnTo>
                  <a:lnTo>
                    <a:pt x="13218" y="7501"/>
                  </a:lnTo>
                  <a:cubicBezTo>
                    <a:pt x="13400" y="7320"/>
                    <a:pt x="13400" y="7017"/>
                    <a:pt x="13218" y="6836"/>
                  </a:cubicBezTo>
                  <a:cubicBezTo>
                    <a:pt x="13120" y="6738"/>
                    <a:pt x="12996" y="6689"/>
                    <a:pt x="12873" y="6689"/>
                  </a:cubicBezTo>
                  <a:cubicBezTo>
                    <a:pt x="12750" y="6689"/>
                    <a:pt x="12629" y="6738"/>
                    <a:pt x="12538" y="6836"/>
                  </a:cubicBezTo>
                  <a:lnTo>
                    <a:pt x="12402" y="6973"/>
                  </a:lnTo>
                  <a:lnTo>
                    <a:pt x="12402" y="6412"/>
                  </a:lnTo>
                  <a:lnTo>
                    <a:pt x="13218" y="5596"/>
                  </a:lnTo>
                  <a:cubicBezTo>
                    <a:pt x="13400" y="5414"/>
                    <a:pt x="13400" y="5112"/>
                    <a:pt x="13218" y="4930"/>
                  </a:cubicBezTo>
                  <a:cubicBezTo>
                    <a:pt x="13120" y="4832"/>
                    <a:pt x="12996" y="4783"/>
                    <a:pt x="12873" y="4783"/>
                  </a:cubicBezTo>
                  <a:cubicBezTo>
                    <a:pt x="12750" y="4783"/>
                    <a:pt x="12629" y="4832"/>
                    <a:pt x="12538" y="4930"/>
                  </a:cubicBezTo>
                  <a:lnTo>
                    <a:pt x="12402" y="5067"/>
                  </a:lnTo>
                  <a:lnTo>
                    <a:pt x="12402" y="4507"/>
                  </a:lnTo>
                  <a:lnTo>
                    <a:pt x="13218" y="3690"/>
                  </a:lnTo>
                  <a:cubicBezTo>
                    <a:pt x="13400" y="3509"/>
                    <a:pt x="13400" y="3206"/>
                    <a:pt x="13218" y="3025"/>
                  </a:cubicBezTo>
                  <a:cubicBezTo>
                    <a:pt x="13120" y="2934"/>
                    <a:pt x="12996" y="2889"/>
                    <a:pt x="12873" y="2889"/>
                  </a:cubicBezTo>
                  <a:cubicBezTo>
                    <a:pt x="12750" y="2889"/>
                    <a:pt x="12629" y="2934"/>
                    <a:pt x="12538" y="3025"/>
                  </a:cubicBezTo>
                  <a:lnTo>
                    <a:pt x="12402" y="3161"/>
                  </a:lnTo>
                  <a:lnTo>
                    <a:pt x="12402" y="2405"/>
                  </a:lnTo>
                  <a:cubicBezTo>
                    <a:pt x="12402" y="2148"/>
                    <a:pt x="12190" y="1936"/>
                    <a:pt x="11918" y="1936"/>
                  </a:cubicBezTo>
                  <a:cubicBezTo>
                    <a:pt x="11661" y="1936"/>
                    <a:pt x="11450" y="2148"/>
                    <a:pt x="11450" y="2405"/>
                  </a:cubicBezTo>
                  <a:lnTo>
                    <a:pt x="11450" y="3161"/>
                  </a:lnTo>
                  <a:lnTo>
                    <a:pt x="11313" y="3025"/>
                  </a:lnTo>
                  <a:cubicBezTo>
                    <a:pt x="11215" y="2934"/>
                    <a:pt x="11094" y="2889"/>
                    <a:pt x="10973" y="2889"/>
                  </a:cubicBezTo>
                  <a:cubicBezTo>
                    <a:pt x="10852" y="2889"/>
                    <a:pt x="10731" y="2934"/>
                    <a:pt x="10633" y="3025"/>
                  </a:cubicBezTo>
                  <a:cubicBezTo>
                    <a:pt x="10451" y="3206"/>
                    <a:pt x="10451" y="3509"/>
                    <a:pt x="10633" y="3690"/>
                  </a:cubicBezTo>
                  <a:lnTo>
                    <a:pt x="11450" y="4507"/>
                  </a:lnTo>
                  <a:lnTo>
                    <a:pt x="11450" y="5067"/>
                  </a:lnTo>
                  <a:lnTo>
                    <a:pt x="11313" y="4930"/>
                  </a:lnTo>
                  <a:cubicBezTo>
                    <a:pt x="11215" y="4832"/>
                    <a:pt x="11094" y="4783"/>
                    <a:pt x="10973" y="4783"/>
                  </a:cubicBezTo>
                  <a:cubicBezTo>
                    <a:pt x="10852" y="4783"/>
                    <a:pt x="10731" y="4832"/>
                    <a:pt x="10633" y="4930"/>
                  </a:cubicBezTo>
                  <a:cubicBezTo>
                    <a:pt x="10451" y="5112"/>
                    <a:pt x="10451" y="5414"/>
                    <a:pt x="10633" y="5596"/>
                  </a:cubicBezTo>
                  <a:lnTo>
                    <a:pt x="11450" y="6412"/>
                  </a:lnTo>
                  <a:lnTo>
                    <a:pt x="11450" y="6973"/>
                  </a:lnTo>
                  <a:lnTo>
                    <a:pt x="11313" y="6836"/>
                  </a:lnTo>
                  <a:cubicBezTo>
                    <a:pt x="11215" y="6738"/>
                    <a:pt x="11094" y="6689"/>
                    <a:pt x="10973" y="6689"/>
                  </a:cubicBezTo>
                  <a:cubicBezTo>
                    <a:pt x="10852" y="6689"/>
                    <a:pt x="10731" y="6738"/>
                    <a:pt x="10633" y="6836"/>
                  </a:cubicBezTo>
                  <a:cubicBezTo>
                    <a:pt x="10451" y="7017"/>
                    <a:pt x="10451" y="7320"/>
                    <a:pt x="10633" y="7501"/>
                  </a:cubicBezTo>
                  <a:lnTo>
                    <a:pt x="11450" y="8318"/>
                  </a:lnTo>
                  <a:lnTo>
                    <a:pt x="11450" y="8878"/>
                  </a:lnTo>
                  <a:lnTo>
                    <a:pt x="11313" y="8727"/>
                  </a:lnTo>
                  <a:cubicBezTo>
                    <a:pt x="11215" y="8636"/>
                    <a:pt x="11094" y="8591"/>
                    <a:pt x="10973" y="8591"/>
                  </a:cubicBezTo>
                  <a:cubicBezTo>
                    <a:pt x="10852" y="8591"/>
                    <a:pt x="10731" y="8636"/>
                    <a:pt x="10633" y="8727"/>
                  </a:cubicBezTo>
                  <a:cubicBezTo>
                    <a:pt x="10451" y="8923"/>
                    <a:pt x="10451" y="9225"/>
                    <a:pt x="10633" y="9407"/>
                  </a:cubicBezTo>
                  <a:lnTo>
                    <a:pt x="11450" y="10224"/>
                  </a:lnTo>
                  <a:lnTo>
                    <a:pt x="11450" y="11963"/>
                  </a:lnTo>
                  <a:cubicBezTo>
                    <a:pt x="10889" y="12538"/>
                    <a:pt x="10194" y="13339"/>
                    <a:pt x="9498" y="14367"/>
                  </a:cubicBezTo>
                  <a:cubicBezTo>
                    <a:pt x="9317" y="11948"/>
                    <a:pt x="8712" y="10375"/>
                    <a:pt x="8591" y="9937"/>
                  </a:cubicBezTo>
                  <a:lnTo>
                    <a:pt x="8591" y="8318"/>
                  </a:lnTo>
                  <a:lnTo>
                    <a:pt x="9407" y="7501"/>
                  </a:lnTo>
                  <a:cubicBezTo>
                    <a:pt x="9589" y="7320"/>
                    <a:pt x="9589" y="7017"/>
                    <a:pt x="9407" y="6836"/>
                  </a:cubicBezTo>
                  <a:cubicBezTo>
                    <a:pt x="9317" y="6738"/>
                    <a:pt x="9196" y="6689"/>
                    <a:pt x="9073" y="6689"/>
                  </a:cubicBezTo>
                  <a:cubicBezTo>
                    <a:pt x="8950" y="6689"/>
                    <a:pt x="8825" y="6738"/>
                    <a:pt x="8727" y="6836"/>
                  </a:cubicBezTo>
                  <a:lnTo>
                    <a:pt x="8591" y="6973"/>
                  </a:lnTo>
                  <a:lnTo>
                    <a:pt x="8591" y="6412"/>
                  </a:lnTo>
                  <a:lnTo>
                    <a:pt x="9407" y="5596"/>
                  </a:lnTo>
                  <a:cubicBezTo>
                    <a:pt x="9589" y="5414"/>
                    <a:pt x="9589" y="5112"/>
                    <a:pt x="9407" y="4930"/>
                  </a:cubicBezTo>
                  <a:cubicBezTo>
                    <a:pt x="9317" y="4832"/>
                    <a:pt x="9196" y="4783"/>
                    <a:pt x="9073" y="4783"/>
                  </a:cubicBezTo>
                  <a:cubicBezTo>
                    <a:pt x="8950" y="4783"/>
                    <a:pt x="8825" y="4832"/>
                    <a:pt x="8727" y="4930"/>
                  </a:cubicBezTo>
                  <a:lnTo>
                    <a:pt x="8591" y="5067"/>
                  </a:lnTo>
                  <a:lnTo>
                    <a:pt x="8591" y="4507"/>
                  </a:lnTo>
                  <a:lnTo>
                    <a:pt x="9407" y="3690"/>
                  </a:lnTo>
                  <a:cubicBezTo>
                    <a:pt x="9589" y="3509"/>
                    <a:pt x="9589" y="3206"/>
                    <a:pt x="9407" y="3025"/>
                  </a:cubicBezTo>
                  <a:cubicBezTo>
                    <a:pt x="9317" y="2934"/>
                    <a:pt x="9196" y="2889"/>
                    <a:pt x="9073" y="2889"/>
                  </a:cubicBezTo>
                  <a:cubicBezTo>
                    <a:pt x="8950" y="2889"/>
                    <a:pt x="8825" y="2934"/>
                    <a:pt x="8727" y="3025"/>
                  </a:cubicBezTo>
                  <a:lnTo>
                    <a:pt x="8591" y="3161"/>
                  </a:lnTo>
                  <a:lnTo>
                    <a:pt x="8591" y="2601"/>
                  </a:lnTo>
                  <a:lnTo>
                    <a:pt x="9407" y="1800"/>
                  </a:lnTo>
                  <a:cubicBezTo>
                    <a:pt x="9589" y="1603"/>
                    <a:pt x="9589" y="1301"/>
                    <a:pt x="9407" y="1119"/>
                  </a:cubicBezTo>
                  <a:cubicBezTo>
                    <a:pt x="9317" y="1028"/>
                    <a:pt x="9196" y="983"/>
                    <a:pt x="9073" y="983"/>
                  </a:cubicBezTo>
                  <a:cubicBezTo>
                    <a:pt x="8950" y="983"/>
                    <a:pt x="8825" y="1028"/>
                    <a:pt x="8727" y="1119"/>
                  </a:cubicBezTo>
                  <a:lnTo>
                    <a:pt x="8591" y="1256"/>
                  </a:lnTo>
                  <a:lnTo>
                    <a:pt x="8591" y="469"/>
                  </a:lnTo>
                  <a:cubicBezTo>
                    <a:pt x="8591" y="212"/>
                    <a:pt x="8379" y="0"/>
                    <a:pt x="8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5"/>
            <p:cNvSpPr/>
            <p:nvPr/>
          </p:nvSpPr>
          <p:spPr>
            <a:xfrm>
              <a:off x="2631438" y="1681525"/>
              <a:ext cx="28750" cy="52525"/>
            </a:xfrm>
            <a:custGeom>
              <a:avLst/>
              <a:gdLst/>
              <a:ahLst/>
              <a:cxnLst/>
              <a:rect l="l" t="t" r="r" b="b"/>
              <a:pathLst>
                <a:path w="1150" h="2101" extrusionOk="0">
                  <a:moveTo>
                    <a:pt x="538" y="0"/>
                  </a:moveTo>
                  <a:cubicBezTo>
                    <a:pt x="500" y="0"/>
                    <a:pt x="461" y="4"/>
                    <a:pt x="424" y="13"/>
                  </a:cubicBezTo>
                  <a:cubicBezTo>
                    <a:pt x="228" y="74"/>
                    <a:pt x="91" y="241"/>
                    <a:pt x="76" y="452"/>
                  </a:cubicBezTo>
                  <a:cubicBezTo>
                    <a:pt x="61" y="648"/>
                    <a:pt x="76" y="709"/>
                    <a:pt x="0" y="1283"/>
                  </a:cubicBezTo>
                  <a:cubicBezTo>
                    <a:pt x="228" y="1511"/>
                    <a:pt x="484" y="1783"/>
                    <a:pt x="772" y="2100"/>
                  </a:cubicBezTo>
                  <a:cubicBezTo>
                    <a:pt x="877" y="1571"/>
                    <a:pt x="998" y="1041"/>
                    <a:pt x="1150" y="527"/>
                  </a:cubicBezTo>
                  <a:cubicBezTo>
                    <a:pt x="1044" y="361"/>
                    <a:pt x="968" y="255"/>
                    <a:pt x="954" y="210"/>
                  </a:cubicBezTo>
                  <a:cubicBezTo>
                    <a:pt x="856" y="75"/>
                    <a:pt x="698" y="0"/>
                    <a:pt x="5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5"/>
            <p:cNvSpPr/>
            <p:nvPr/>
          </p:nvSpPr>
          <p:spPr>
            <a:xfrm>
              <a:off x="2740713" y="1681525"/>
              <a:ext cx="29125" cy="52525"/>
            </a:xfrm>
            <a:custGeom>
              <a:avLst/>
              <a:gdLst/>
              <a:ahLst/>
              <a:cxnLst/>
              <a:rect l="l" t="t" r="r" b="b"/>
              <a:pathLst>
                <a:path w="1165" h="2101" extrusionOk="0">
                  <a:moveTo>
                    <a:pt x="613" y="0"/>
                  </a:moveTo>
                  <a:cubicBezTo>
                    <a:pt x="452" y="0"/>
                    <a:pt x="297" y="75"/>
                    <a:pt x="212" y="210"/>
                  </a:cubicBezTo>
                  <a:cubicBezTo>
                    <a:pt x="182" y="255"/>
                    <a:pt x="106" y="361"/>
                    <a:pt x="1" y="527"/>
                  </a:cubicBezTo>
                  <a:cubicBezTo>
                    <a:pt x="152" y="1041"/>
                    <a:pt x="287" y="1571"/>
                    <a:pt x="394" y="2100"/>
                  </a:cubicBezTo>
                  <a:cubicBezTo>
                    <a:pt x="636" y="1828"/>
                    <a:pt x="892" y="1556"/>
                    <a:pt x="1164" y="1269"/>
                  </a:cubicBezTo>
                  <a:cubicBezTo>
                    <a:pt x="1074" y="694"/>
                    <a:pt x="1104" y="618"/>
                    <a:pt x="1089" y="452"/>
                  </a:cubicBezTo>
                  <a:cubicBezTo>
                    <a:pt x="1074" y="241"/>
                    <a:pt x="922" y="74"/>
                    <a:pt x="726" y="13"/>
                  </a:cubicBezTo>
                  <a:cubicBezTo>
                    <a:pt x="689" y="4"/>
                    <a:pt x="651" y="0"/>
                    <a:pt x="6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8" name="Google Shape;2648;p45"/>
          <p:cNvGrpSpPr/>
          <p:nvPr/>
        </p:nvGrpSpPr>
        <p:grpSpPr>
          <a:xfrm>
            <a:off x="5412425" y="2026475"/>
            <a:ext cx="407250" cy="406075"/>
            <a:chOff x="3245438" y="1433825"/>
            <a:chExt cx="407250" cy="406075"/>
          </a:xfrm>
        </p:grpSpPr>
        <p:sp>
          <p:nvSpPr>
            <p:cNvPr id="2649" name="Google Shape;2649;p45"/>
            <p:cNvSpPr/>
            <p:nvPr/>
          </p:nvSpPr>
          <p:spPr>
            <a:xfrm>
              <a:off x="3483638" y="1624750"/>
              <a:ext cx="169050" cy="215150"/>
            </a:xfrm>
            <a:custGeom>
              <a:avLst/>
              <a:gdLst/>
              <a:ahLst/>
              <a:cxnLst/>
              <a:rect l="l" t="t" r="r" b="b"/>
              <a:pathLst>
                <a:path w="6762" h="8606" extrusionOk="0">
                  <a:moveTo>
                    <a:pt x="3374" y="953"/>
                  </a:moveTo>
                  <a:cubicBezTo>
                    <a:pt x="4160" y="953"/>
                    <a:pt x="4840" y="1604"/>
                    <a:pt x="4840" y="2391"/>
                  </a:cubicBezTo>
                  <a:lnTo>
                    <a:pt x="4840" y="2859"/>
                  </a:lnTo>
                  <a:lnTo>
                    <a:pt x="1922" y="2859"/>
                  </a:lnTo>
                  <a:lnTo>
                    <a:pt x="1922" y="2391"/>
                  </a:lnTo>
                  <a:cubicBezTo>
                    <a:pt x="1922" y="1604"/>
                    <a:pt x="2588" y="953"/>
                    <a:pt x="3374" y="953"/>
                  </a:cubicBezTo>
                  <a:close/>
                  <a:moveTo>
                    <a:pt x="3374" y="1"/>
                  </a:moveTo>
                  <a:cubicBezTo>
                    <a:pt x="2073" y="1"/>
                    <a:pt x="969" y="1074"/>
                    <a:pt x="969" y="2391"/>
                  </a:cubicBezTo>
                  <a:lnTo>
                    <a:pt x="969" y="2859"/>
                  </a:lnTo>
                  <a:lnTo>
                    <a:pt x="485" y="2859"/>
                  </a:lnTo>
                  <a:cubicBezTo>
                    <a:pt x="349" y="2859"/>
                    <a:pt x="212" y="2919"/>
                    <a:pt x="122" y="3040"/>
                  </a:cubicBezTo>
                  <a:cubicBezTo>
                    <a:pt x="31" y="3147"/>
                    <a:pt x="1" y="3282"/>
                    <a:pt x="31" y="3433"/>
                  </a:cubicBezTo>
                  <a:lnTo>
                    <a:pt x="984" y="8212"/>
                  </a:lnTo>
                  <a:cubicBezTo>
                    <a:pt x="1015" y="8440"/>
                    <a:pt x="1211" y="8606"/>
                    <a:pt x="1438" y="8606"/>
                  </a:cubicBezTo>
                  <a:lnTo>
                    <a:pt x="5310" y="8606"/>
                  </a:lnTo>
                  <a:cubicBezTo>
                    <a:pt x="5536" y="8606"/>
                    <a:pt x="5733" y="8440"/>
                    <a:pt x="5778" y="8212"/>
                  </a:cubicBezTo>
                  <a:lnTo>
                    <a:pt x="6731" y="3433"/>
                  </a:lnTo>
                  <a:cubicBezTo>
                    <a:pt x="6762" y="3282"/>
                    <a:pt x="6716" y="3147"/>
                    <a:pt x="6625" y="3040"/>
                  </a:cubicBezTo>
                  <a:cubicBezTo>
                    <a:pt x="6534" y="2919"/>
                    <a:pt x="6413" y="2859"/>
                    <a:pt x="6262" y="2859"/>
                  </a:cubicBezTo>
                  <a:lnTo>
                    <a:pt x="5794" y="2859"/>
                  </a:lnTo>
                  <a:lnTo>
                    <a:pt x="5794" y="2391"/>
                  </a:lnTo>
                  <a:cubicBezTo>
                    <a:pt x="5794" y="1074"/>
                    <a:pt x="4689" y="1"/>
                    <a:pt x="3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5"/>
            <p:cNvSpPr/>
            <p:nvPr/>
          </p:nvSpPr>
          <p:spPr>
            <a:xfrm>
              <a:off x="3270038" y="1577125"/>
              <a:ext cx="166375" cy="166750"/>
            </a:xfrm>
            <a:custGeom>
              <a:avLst/>
              <a:gdLst/>
              <a:ahLst/>
              <a:cxnLst/>
              <a:rect l="l" t="t" r="r" b="b"/>
              <a:pathLst>
                <a:path w="6655" h="6670" extrusionOk="0">
                  <a:moveTo>
                    <a:pt x="1" y="0"/>
                  </a:moveTo>
                  <a:lnTo>
                    <a:pt x="1" y="1437"/>
                  </a:lnTo>
                  <a:cubicBezTo>
                    <a:pt x="1" y="2586"/>
                    <a:pt x="817" y="3539"/>
                    <a:pt x="1906" y="3766"/>
                  </a:cubicBezTo>
                  <a:lnTo>
                    <a:pt x="1906" y="6669"/>
                  </a:lnTo>
                  <a:lnTo>
                    <a:pt x="4749" y="6669"/>
                  </a:lnTo>
                  <a:lnTo>
                    <a:pt x="4749" y="3766"/>
                  </a:lnTo>
                  <a:cubicBezTo>
                    <a:pt x="5838" y="3539"/>
                    <a:pt x="6655" y="2586"/>
                    <a:pt x="6655" y="1437"/>
                  </a:cubicBezTo>
                  <a:lnTo>
                    <a:pt x="66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5"/>
            <p:cNvSpPr/>
            <p:nvPr/>
          </p:nvSpPr>
          <p:spPr>
            <a:xfrm>
              <a:off x="3317688" y="1767675"/>
              <a:ext cx="71100" cy="72225"/>
            </a:xfrm>
            <a:custGeom>
              <a:avLst/>
              <a:gdLst/>
              <a:ahLst/>
              <a:cxnLst/>
              <a:rect l="l" t="t" r="r" b="b"/>
              <a:pathLst>
                <a:path w="2844" h="2889" extrusionOk="0">
                  <a:moveTo>
                    <a:pt x="0" y="1"/>
                  </a:moveTo>
                  <a:lnTo>
                    <a:pt x="0" y="2889"/>
                  </a:lnTo>
                  <a:lnTo>
                    <a:pt x="2843" y="2889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5"/>
            <p:cNvSpPr/>
            <p:nvPr/>
          </p:nvSpPr>
          <p:spPr>
            <a:xfrm>
              <a:off x="3246213" y="1697350"/>
              <a:ext cx="47650" cy="142550"/>
            </a:xfrm>
            <a:custGeom>
              <a:avLst/>
              <a:gdLst/>
              <a:ahLst/>
              <a:cxnLst/>
              <a:rect l="l" t="t" r="r" b="b"/>
              <a:pathLst>
                <a:path w="1906" h="5702" extrusionOk="0">
                  <a:moveTo>
                    <a:pt x="1906" y="1"/>
                  </a:moveTo>
                  <a:cubicBezTo>
                    <a:pt x="817" y="227"/>
                    <a:pt x="0" y="1180"/>
                    <a:pt x="0" y="2330"/>
                  </a:cubicBezTo>
                  <a:lnTo>
                    <a:pt x="0" y="5218"/>
                  </a:lnTo>
                  <a:cubicBezTo>
                    <a:pt x="0" y="5490"/>
                    <a:pt x="212" y="5702"/>
                    <a:pt x="470" y="5702"/>
                  </a:cubicBezTo>
                  <a:lnTo>
                    <a:pt x="1906" y="5702"/>
                  </a:lnTo>
                  <a:lnTo>
                    <a:pt x="19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5"/>
            <p:cNvSpPr/>
            <p:nvPr/>
          </p:nvSpPr>
          <p:spPr>
            <a:xfrm>
              <a:off x="3412563" y="1697350"/>
              <a:ext cx="47675" cy="142550"/>
            </a:xfrm>
            <a:custGeom>
              <a:avLst/>
              <a:gdLst/>
              <a:ahLst/>
              <a:cxnLst/>
              <a:rect l="l" t="t" r="r" b="b"/>
              <a:pathLst>
                <a:path w="1907" h="5702" extrusionOk="0">
                  <a:moveTo>
                    <a:pt x="1" y="1"/>
                  </a:moveTo>
                  <a:lnTo>
                    <a:pt x="1" y="5702"/>
                  </a:lnTo>
                  <a:lnTo>
                    <a:pt x="1438" y="5702"/>
                  </a:lnTo>
                  <a:cubicBezTo>
                    <a:pt x="1694" y="5702"/>
                    <a:pt x="1906" y="5490"/>
                    <a:pt x="1906" y="5218"/>
                  </a:cubicBezTo>
                  <a:lnTo>
                    <a:pt x="1906" y="2330"/>
                  </a:lnTo>
                  <a:cubicBezTo>
                    <a:pt x="1906" y="1180"/>
                    <a:pt x="1089" y="2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5"/>
            <p:cNvSpPr/>
            <p:nvPr/>
          </p:nvSpPr>
          <p:spPr>
            <a:xfrm>
              <a:off x="3270788" y="1433825"/>
              <a:ext cx="164475" cy="48400"/>
            </a:xfrm>
            <a:custGeom>
              <a:avLst/>
              <a:gdLst/>
              <a:ahLst/>
              <a:cxnLst/>
              <a:rect l="l" t="t" r="r" b="b"/>
              <a:pathLst>
                <a:path w="6579" h="1936" extrusionOk="0">
                  <a:moveTo>
                    <a:pt x="3298" y="0"/>
                  </a:moveTo>
                  <a:cubicBezTo>
                    <a:pt x="2526" y="0"/>
                    <a:pt x="318" y="30"/>
                    <a:pt x="1" y="1936"/>
                  </a:cubicBezTo>
                  <a:lnTo>
                    <a:pt x="6579" y="1936"/>
                  </a:lnTo>
                  <a:cubicBezTo>
                    <a:pt x="6276" y="30"/>
                    <a:pt x="4068" y="0"/>
                    <a:pt x="3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5"/>
            <p:cNvSpPr/>
            <p:nvPr/>
          </p:nvSpPr>
          <p:spPr>
            <a:xfrm>
              <a:off x="3245438" y="1506050"/>
              <a:ext cx="215550" cy="47650"/>
            </a:xfrm>
            <a:custGeom>
              <a:avLst/>
              <a:gdLst/>
              <a:ahLst/>
              <a:cxnLst/>
              <a:rect l="l" t="t" r="r" b="b"/>
              <a:pathLst>
                <a:path w="8622" h="1906" extrusionOk="0">
                  <a:moveTo>
                    <a:pt x="682" y="0"/>
                  </a:moveTo>
                  <a:lnTo>
                    <a:pt x="77" y="1210"/>
                  </a:lnTo>
                  <a:cubicBezTo>
                    <a:pt x="1" y="1361"/>
                    <a:pt x="17" y="1527"/>
                    <a:pt x="107" y="1678"/>
                  </a:cubicBezTo>
                  <a:cubicBezTo>
                    <a:pt x="182" y="1815"/>
                    <a:pt x="334" y="1906"/>
                    <a:pt x="501" y="1906"/>
                  </a:cubicBezTo>
                  <a:lnTo>
                    <a:pt x="8123" y="1906"/>
                  </a:lnTo>
                  <a:cubicBezTo>
                    <a:pt x="8289" y="1906"/>
                    <a:pt x="8440" y="1815"/>
                    <a:pt x="8516" y="1678"/>
                  </a:cubicBezTo>
                  <a:cubicBezTo>
                    <a:pt x="8607" y="1527"/>
                    <a:pt x="8621" y="1361"/>
                    <a:pt x="8546" y="1210"/>
                  </a:cubicBezTo>
                  <a:lnTo>
                    <a:pt x="79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6" name="Google Shape;2656;p45"/>
          <p:cNvSpPr/>
          <p:nvPr/>
        </p:nvSpPr>
        <p:spPr>
          <a:xfrm>
            <a:off x="3371363" y="3543863"/>
            <a:ext cx="409125" cy="406075"/>
          </a:xfrm>
          <a:custGeom>
            <a:avLst/>
            <a:gdLst/>
            <a:ahLst/>
            <a:cxnLst/>
            <a:rect l="l" t="t" r="r" b="b"/>
            <a:pathLst>
              <a:path w="16365" h="16243" extrusionOk="0">
                <a:moveTo>
                  <a:pt x="5308" y="0"/>
                </a:moveTo>
                <a:cubicBezTo>
                  <a:pt x="5052" y="0"/>
                  <a:pt x="4840" y="212"/>
                  <a:pt x="4840" y="484"/>
                </a:cubicBezTo>
                <a:lnTo>
                  <a:pt x="4840" y="1226"/>
                </a:lnTo>
                <a:lnTo>
                  <a:pt x="4689" y="1089"/>
                </a:lnTo>
                <a:cubicBezTo>
                  <a:pt x="4598" y="998"/>
                  <a:pt x="4477" y="953"/>
                  <a:pt x="4356" y="953"/>
                </a:cubicBezTo>
                <a:cubicBezTo>
                  <a:pt x="4235" y="953"/>
                  <a:pt x="4114" y="998"/>
                  <a:pt x="4023" y="1089"/>
                </a:cubicBezTo>
                <a:cubicBezTo>
                  <a:pt x="3842" y="1270"/>
                  <a:pt x="3842" y="1573"/>
                  <a:pt x="4023" y="1770"/>
                </a:cubicBezTo>
                <a:cubicBezTo>
                  <a:pt x="4613" y="2359"/>
                  <a:pt x="6367" y="4099"/>
                  <a:pt x="6942" y="4688"/>
                </a:cubicBezTo>
                <a:cubicBezTo>
                  <a:pt x="6806" y="5853"/>
                  <a:pt x="6730" y="7063"/>
                  <a:pt x="6730" y="8243"/>
                </a:cubicBezTo>
                <a:lnTo>
                  <a:pt x="6730" y="10784"/>
                </a:lnTo>
                <a:lnTo>
                  <a:pt x="5778" y="9830"/>
                </a:lnTo>
                <a:lnTo>
                  <a:pt x="5778" y="8122"/>
                </a:lnTo>
                <a:cubicBezTo>
                  <a:pt x="5778" y="7864"/>
                  <a:pt x="5566" y="7638"/>
                  <a:pt x="5308" y="7638"/>
                </a:cubicBezTo>
                <a:cubicBezTo>
                  <a:pt x="5052" y="7638"/>
                  <a:pt x="4840" y="7864"/>
                  <a:pt x="4840" y="8122"/>
                </a:cubicBezTo>
                <a:lnTo>
                  <a:pt x="4840" y="8878"/>
                </a:lnTo>
                <a:lnTo>
                  <a:pt x="4689" y="8741"/>
                </a:lnTo>
                <a:cubicBezTo>
                  <a:pt x="4598" y="8643"/>
                  <a:pt x="4477" y="8594"/>
                  <a:pt x="4356" y="8594"/>
                </a:cubicBezTo>
                <a:cubicBezTo>
                  <a:pt x="4235" y="8594"/>
                  <a:pt x="4114" y="8643"/>
                  <a:pt x="4023" y="8741"/>
                </a:cubicBezTo>
                <a:cubicBezTo>
                  <a:pt x="3842" y="8923"/>
                  <a:pt x="3842" y="9225"/>
                  <a:pt x="4023" y="9407"/>
                </a:cubicBezTo>
                <a:lnTo>
                  <a:pt x="6730" y="12129"/>
                </a:lnTo>
                <a:lnTo>
                  <a:pt x="6730" y="15291"/>
                </a:lnTo>
                <a:lnTo>
                  <a:pt x="4840" y="15291"/>
                </a:lnTo>
                <a:lnTo>
                  <a:pt x="4840" y="14020"/>
                </a:lnTo>
                <a:lnTo>
                  <a:pt x="5641" y="13218"/>
                </a:lnTo>
                <a:cubicBezTo>
                  <a:pt x="5822" y="13022"/>
                  <a:pt x="5822" y="12734"/>
                  <a:pt x="5641" y="12538"/>
                </a:cubicBezTo>
                <a:cubicBezTo>
                  <a:pt x="5550" y="12447"/>
                  <a:pt x="5429" y="12402"/>
                  <a:pt x="5308" y="12402"/>
                </a:cubicBezTo>
                <a:cubicBezTo>
                  <a:pt x="5187" y="12402"/>
                  <a:pt x="5066" y="12447"/>
                  <a:pt x="4975" y="12538"/>
                </a:cubicBezTo>
                <a:lnTo>
                  <a:pt x="4840" y="12674"/>
                </a:lnTo>
                <a:lnTo>
                  <a:pt x="4840" y="11933"/>
                </a:lnTo>
                <a:cubicBezTo>
                  <a:pt x="4840" y="11661"/>
                  <a:pt x="4613" y="11449"/>
                  <a:pt x="4356" y="11449"/>
                </a:cubicBezTo>
                <a:cubicBezTo>
                  <a:pt x="4098" y="11449"/>
                  <a:pt x="3887" y="11661"/>
                  <a:pt x="3887" y="11933"/>
                </a:cubicBezTo>
                <a:lnTo>
                  <a:pt x="3887" y="15291"/>
                </a:lnTo>
                <a:lnTo>
                  <a:pt x="2934" y="15291"/>
                </a:lnTo>
                <a:lnTo>
                  <a:pt x="2934" y="7366"/>
                </a:lnTo>
                <a:lnTo>
                  <a:pt x="4689" y="5596"/>
                </a:lnTo>
                <a:cubicBezTo>
                  <a:pt x="4885" y="5414"/>
                  <a:pt x="4885" y="5112"/>
                  <a:pt x="4689" y="4930"/>
                </a:cubicBezTo>
                <a:cubicBezTo>
                  <a:pt x="4598" y="4840"/>
                  <a:pt x="4477" y="4794"/>
                  <a:pt x="4356" y="4794"/>
                </a:cubicBezTo>
                <a:cubicBezTo>
                  <a:pt x="4235" y="4794"/>
                  <a:pt x="4114" y="4840"/>
                  <a:pt x="4023" y="4930"/>
                </a:cubicBezTo>
                <a:lnTo>
                  <a:pt x="2934" y="6019"/>
                </a:lnTo>
                <a:lnTo>
                  <a:pt x="2934" y="4311"/>
                </a:lnTo>
                <a:cubicBezTo>
                  <a:pt x="2934" y="4053"/>
                  <a:pt x="2723" y="3841"/>
                  <a:pt x="2450" y="3841"/>
                </a:cubicBezTo>
                <a:cubicBezTo>
                  <a:pt x="2193" y="3841"/>
                  <a:pt x="1981" y="4053"/>
                  <a:pt x="1981" y="4311"/>
                </a:cubicBezTo>
                <a:lnTo>
                  <a:pt x="1981" y="10209"/>
                </a:lnTo>
                <a:lnTo>
                  <a:pt x="757" y="9604"/>
                </a:lnTo>
                <a:cubicBezTo>
                  <a:pt x="689" y="9568"/>
                  <a:pt x="616" y="9551"/>
                  <a:pt x="543" y="9551"/>
                </a:cubicBezTo>
                <a:cubicBezTo>
                  <a:pt x="373" y="9551"/>
                  <a:pt x="206" y="9646"/>
                  <a:pt x="121" y="9816"/>
                </a:cubicBezTo>
                <a:cubicBezTo>
                  <a:pt x="0" y="10042"/>
                  <a:pt x="106" y="10330"/>
                  <a:pt x="333" y="10451"/>
                </a:cubicBezTo>
                <a:lnTo>
                  <a:pt x="1981" y="11268"/>
                </a:lnTo>
                <a:lnTo>
                  <a:pt x="1981" y="15291"/>
                </a:lnTo>
                <a:lnTo>
                  <a:pt x="545" y="15291"/>
                </a:lnTo>
                <a:cubicBezTo>
                  <a:pt x="287" y="15291"/>
                  <a:pt x="75" y="15502"/>
                  <a:pt x="75" y="15759"/>
                </a:cubicBezTo>
                <a:cubicBezTo>
                  <a:pt x="75" y="16031"/>
                  <a:pt x="287" y="16243"/>
                  <a:pt x="545" y="16243"/>
                </a:cubicBezTo>
                <a:lnTo>
                  <a:pt x="15834" y="16243"/>
                </a:lnTo>
                <a:cubicBezTo>
                  <a:pt x="16106" y="16243"/>
                  <a:pt x="16318" y="16031"/>
                  <a:pt x="16318" y="15759"/>
                </a:cubicBezTo>
                <a:cubicBezTo>
                  <a:pt x="16318" y="15502"/>
                  <a:pt x="16106" y="15291"/>
                  <a:pt x="15834" y="15291"/>
                </a:cubicBezTo>
                <a:lnTo>
                  <a:pt x="14413" y="15291"/>
                </a:lnTo>
                <a:lnTo>
                  <a:pt x="14413" y="14020"/>
                </a:lnTo>
                <a:lnTo>
                  <a:pt x="16167" y="12266"/>
                </a:lnTo>
                <a:cubicBezTo>
                  <a:pt x="16364" y="12084"/>
                  <a:pt x="16364" y="11782"/>
                  <a:pt x="16167" y="11585"/>
                </a:cubicBezTo>
                <a:cubicBezTo>
                  <a:pt x="16076" y="11494"/>
                  <a:pt x="15955" y="11449"/>
                  <a:pt x="15834" y="11449"/>
                </a:cubicBezTo>
                <a:cubicBezTo>
                  <a:pt x="15713" y="11449"/>
                  <a:pt x="15592" y="11494"/>
                  <a:pt x="15501" y="11585"/>
                </a:cubicBezTo>
                <a:lnTo>
                  <a:pt x="14413" y="12674"/>
                </a:lnTo>
                <a:lnTo>
                  <a:pt x="14413" y="7366"/>
                </a:lnTo>
                <a:lnTo>
                  <a:pt x="16167" y="5596"/>
                </a:lnTo>
                <a:cubicBezTo>
                  <a:pt x="16364" y="5414"/>
                  <a:pt x="16364" y="5112"/>
                  <a:pt x="16167" y="4930"/>
                </a:cubicBezTo>
                <a:cubicBezTo>
                  <a:pt x="16076" y="4840"/>
                  <a:pt x="15955" y="4794"/>
                  <a:pt x="15834" y="4794"/>
                </a:cubicBezTo>
                <a:cubicBezTo>
                  <a:pt x="15713" y="4794"/>
                  <a:pt x="15592" y="4840"/>
                  <a:pt x="15501" y="4930"/>
                </a:cubicBezTo>
                <a:lnTo>
                  <a:pt x="14413" y="6019"/>
                </a:lnTo>
                <a:lnTo>
                  <a:pt x="14413" y="4311"/>
                </a:lnTo>
                <a:cubicBezTo>
                  <a:pt x="14413" y="4053"/>
                  <a:pt x="14201" y="3841"/>
                  <a:pt x="13929" y="3841"/>
                </a:cubicBezTo>
                <a:cubicBezTo>
                  <a:pt x="13672" y="3841"/>
                  <a:pt x="13460" y="4053"/>
                  <a:pt x="13460" y="4311"/>
                </a:cubicBezTo>
                <a:lnTo>
                  <a:pt x="13460" y="9830"/>
                </a:lnTo>
                <a:lnTo>
                  <a:pt x="12372" y="8741"/>
                </a:lnTo>
                <a:cubicBezTo>
                  <a:pt x="12281" y="8643"/>
                  <a:pt x="12160" y="8594"/>
                  <a:pt x="12037" y="8594"/>
                </a:cubicBezTo>
                <a:cubicBezTo>
                  <a:pt x="11914" y="8594"/>
                  <a:pt x="11789" y="8643"/>
                  <a:pt x="11690" y="8741"/>
                </a:cubicBezTo>
                <a:cubicBezTo>
                  <a:pt x="11509" y="8923"/>
                  <a:pt x="11509" y="9225"/>
                  <a:pt x="11690" y="9407"/>
                </a:cubicBezTo>
                <a:lnTo>
                  <a:pt x="13460" y="11177"/>
                </a:lnTo>
                <a:lnTo>
                  <a:pt x="13460" y="15291"/>
                </a:lnTo>
                <a:lnTo>
                  <a:pt x="12507" y="15291"/>
                </a:lnTo>
                <a:lnTo>
                  <a:pt x="12507" y="11933"/>
                </a:lnTo>
                <a:cubicBezTo>
                  <a:pt x="12507" y="11661"/>
                  <a:pt x="12295" y="11449"/>
                  <a:pt x="12039" y="11449"/>
                </a:cubicBezTo>
                <a:cubicBezTo>
                  <a:pt x="11767" y="11449"/>
                  <a:pt x="11555" y="11661"/>
                  <a:pt x="11555" y="11933"/>
                </a:cubicBezTo>
                <a:lnTo>
                  <a:pt x="11555" y="12674"/>
                </a:lnTo>
                <a:lnTo>
                  <a:pt x="11418" y="12538"/>
                </a:lnTo>
                <a:cubicBezTo>
                  <a:pt x="11327" y="12447"/>
                  <a:pt x="11206" y="12402"/>
                  <a:pt x="11084" y="12402"/>
                </a:cubicBezTo>
                <a:cubicBezTo>
                  <a:pt x="10961" y="12402"/>
                  <a:pt x="10836" y="12447"/>
                  <a:pt x="10738" y="12538"/>
                </a:cubicBezTo>
                <a:cubicBezTo>
                  <a:pt x="10557" y="12734"/>
                  <a:pt x="10557" y="13022"/>
                  <a:pt x="10738" y="13218"/>
                </a:cubicBezTo>
                <a:lnTo>
                  <a:pt x="11555" y="14020"/>
                </a:lnTo>
                <a:lnTo>
                  <a:pt x="11555" y="15291"/>
                </a:lnTo>
                <a:lnTo>
                  <a:pt x="9649" y="15291"/>
                </a:lnTo>
                <a:lnTo>
                  <a:pt x="9649" y="8318"/>
                </a:lnTo>
                <a:cubicBezTo>
                  <a:pt x="9801" y="8183"/>
                  <a:pt x="12130" y="5838"/>
                  <a:pt x="12372" y="5596"/>
                </a:cubicBezTo>
                <a:cubicBezTo>
                  <a:pt x="12553" y="5414"/>
                  <a:pt x="12553" y="5112"/>
                  <a:pt x="12372" y="4930"/>
                </a:cubicBezTo>
                <a:cubicBezTo>
                  <a:pt x="12281" y="4840"/>
                  <a:pt x="12160" y="4794"/>
                  <a:pt x="12037" y="4794"/>
                </a:cubicBezTo>
                <a:cubicBezTo>
                  <a:pt x="11914" y="4794"/>
                  <a:pt x="11789" y="4840"/>
                  <a:pt x="11690" y="4930"/>
                </a:cubicBezTo>
                <a:lnTo>
                  <a:pt x="11555" y="5067"/>
                </a:lnTo>
                <a:lnTo>
                  <a:pt x="11555" y="4311"/>
                </a:lnTo>
                <a:cubicBezTo>
                  <a:pt x="11555" y="4053"/>
                  <a:pt x="11343" y="3841"/>
                  <a:pt x="11085" y="3841"/>
                </a:cubicBezTo>
                <a:cubicBezTo>
                  <a:pt x="10813" y="3841"/>
                  <a:pt x="10601" y="4053"/>
                  <a:pt x="10601" y="4311"/>
                </a:cubicBezTo>
                <a:lnTo>
                  <a:pt x="10601" y="6019"/>
                </a:lnTo>
                <a:lnTo>
                  <a:pt x="9619" y="7003"/>
                </a:lnTo>
                <a:cubicBezTo>
                  <a:pt x="9559" y="5687"/>
                  <a:pt x="9438" y="4325"/>
                  <a:pt x="9226" y="3010"/>
                </a:cubicBezTo>
                <a:lnTo>
                  <a:pt x="11418" y="817"/>
                </a:lnTo>
                <a:cubicBezTo>
                  <a:pt x="11600" y="621"/>
                  <a:pt x="11600" y="333"/>
                  <a:pt x="11418" y="137"/>
                </a:cubicBezTo>
                <a:cubicBezTo>
                  <a:pt x="11327" y="46"/>
                  <a:pt x="11206" y="1"/>
                  <a:pt x="11084" y="1"/>
                </a:cubicBezTo>
                <a:cubicBezTo>
                  <a:pt x="10961" y="1"/>
                  <a:pt x="10836" y="46"/>
                  <a:pt x="10738" y="137"/>
                </a:cubicBezTo>
                <a:lnTo>
                  <a:pt x="9014" y="1875"/>
                </a:lnTo>
                <a:cubicBezTo>
                  <a:pt x="8908" y="1361"/>
                  <a:pt x="8817" y="817"/>
                  <a:pt x="8681" y="318"/>
                </a:cubicBezTo>
                <a:cubicBezTo>
                  <a:pt x="8628" y="107"/>
                  <a:pt x="8409" y="1"/>
                  <a:pt x="8190" y="1"/>
                </a:cubicBezTo>
                <a:cubicBezTo>
                  <a:pt x="7970" y="1"/>
                  <a:pt x="7751" y="107"/>
                  <a:pt x="7698" y="318"/>
                </a:cubicBezTo>
                <a:cubicBezTo>
                  <a:pt x="7441" y="1347"/>
                  <a:pt x="7244" y="2436"/>
                  <a:pt x="7093" y="3494"/>
                </a:cubicBezTo>
                <a:lnTo>
                  <a:pt x="5778" y="2178"/>
                </a:lnTo>
                <a:lnTo>
                  <a:pt x="5778" y="484"/>
                </a:lnTo>
                <a:cubicBezTo>
                  <a:pt x="5778" y="212"/>
                  <a:pt x="5566" y="0"/>
                  <a:pt x="530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7" name="Google Shape;2657;p45"/>
          <p:cNvGrpSpPr/>
          <p:nvPr/>
        </p:nvGrpSpPr>
        <p:grpSpPr>
          <a:xfrm>
            <a:off x="7538350" y="3543875"/>
            <a:ext cx="408350" cy="406075"/>
            <a:chOff x="3245088" y="2131775"/>
            <a:chExt cx="408350" cy="406075"/>
          </a:xfrm>
        </p:grpSpPr>
        <p:sp>
          <p:nvSpPr>
            <p:cNvPr id="2658" name="Google Shape;2658;p45"/>
            <p:cNvSpPr/>
            <p:nvPr/>
          </p:nvSpPr>
          <p:spPr>
            <a:xfrm>
              <a:off x="3245088" y="2227800"/>
              <a:ext cx="408350" cy="310050"/>
            </a:xfrm>
            <a:custGeom>
              <a:avLst/>
              <a:gdLst/>
              <a:ahLst/>
              <a:cxnLst/>
              <a:rect l="l" t="t" r="r" b="b"/>
              <a:pathLst>
                <a:path w="16334" h="12402" extrusionOk="0">
                  <a:moveTo>
                    <a:pt x="12190" y="0"/>
                  </a:moveTo>
                  <a:cubicBezTo>
                    <a:pt x="10587" y="0"/>
                    <a:pt x="8968" y="379"/>
                    <a:pt x="7532" y="1105"/>
                  </a:cubicBezTo>
                  <a:cubicBezTo>
                    <a:pt x="6473" y="1619"/>
                    <a:pt x="5278" y="1906"/>
                    <a:pt x="4098" y="1906"/>
                  </a:cubicBezTo>
                  <a:lnTo>
                    <a:pt x="515" y="1906"/>
                  </a:lnTo>
                  <a:cubicBezTo>
                    <a:pt x="257" y="1906"/>
                    <a:pt x="45" y="2118"/>
                    <a:pt x="45" y="2375"/>
                  </a:cubicBezTo>
                  <a:lnTo>
                    <a:pt x="45" y="3328"/>
                  </a:lnTo>
                  <a:cubicBezTo>
                    <a:pt x="45" y="3585"/>
                    <a:pt x="257" y="3797"/>
                    <a:pt x="515" y="3797"/>
                  </a:cubicBezTo>
                  <a:lnTo>
                    <a:pt x="999" y="3797"/>
                  </a:lnTo>
                  <a:lnTo>
                    <a:pt x="999" y="7895"/>
                  </a:lnTo>
                  <a:lnTo>
                    <a:pt x="182" y="8697"/>
                  </a:lnTo>
                  <a:cubicBezTo>
                    <a:pt x="0" y="8893"/>
                    <a:pt x="0" y="9181"/>
                    <a:pt x="182" y="9377"/>
                  </a:cubicBezTo>
                  <a:cubicBezTo>
                    <a:pt x="273" y="9468"/>
                    <a:pt x="394" y="9513"/>
                    <a:pt x="516" y="9513"/>
                  </a:cubicBezTo>
                  <a:cubicBezTo>
                    <a:pt x="639" y="9513"/>
                    <a:pt x="764" y="9468"/>
                    <a:pt x="862" y="9377"/>
                  </a:cubicBezTo>
                  <a:lnTo>
                    <a:pt x="999" y="9242"/>
                  </a:lnTo>
                  <a:lnTo>
                    <a:pt x="999" y="11918"/>
                  </a:lnTo>
                  <a:cubicBezTo>
                    <a:pt x="999" y="12190"/>
                    <a:pt x="1210" y="12402"/>
                    <a:pt x="1467" y="12402"/>
                  </a:cubicBezTo>
                  <a:cubicBezTo>
                    <a:pt x="1739" y="12402"/>
                    <a:pt x="1951" y="12190"/>
                    <a:pt x="1951" y="11918"/>
                  </a:cubicBezTo>
                  <a:lnTo>
                    <a:pt x="1951" y="6383"/>
                  </a:lnTo>
                  <a:lnTo>
                    <a:pt x="2087" y="6519"/>
                  </a:lnTo>
                  <a:cubicBezTo>
                    <a:pt x="2178" y="6610"/>
                    <a:pt x="2299" y="6655"/>
                    <a:pt x="2420" y="6655"/>
                  </a:cubicBezTo>
                  <a:cubicBezTo>
                    <a:pt x="2541" y="6655"/>
                    <a:pt x="2662" y="6610"/>
                    <a:pt x="2753" y="6519"/>
                  </a:cubicBezTo>
                  <a:cubicBezTo>
                    <a:pt x="2949" y="6338"/>
                    <a:pt x="2949" y="6035"/>
                    <a:pt x="2753" y="5854"/>
                  </a:cubicBezTo>
                  <a:lnTo>
                    <a:pt x="1951" y="5037"/>
                  </a:lnTo>
                  <a:lnTo>
                    <a:pt x="1951" y="3797"/>
                  </a:lnTo>
                  <a:lnTo>
                    <a:pt x="3856" y="3797"/>
                  </a:lnTo>
                  <a:lnTo>
                    <a:pt x="3856" y="7895"/>
                  </a:lnTo>
                  <a:lnTo>
                    <a:pt x="3040" y="8697"/>
                  </a:lnTo>
                  <a:cubicBezTo>
                    <a:pt x="2858" y="8893"/>
                    <a:pt x="2858" y="9181"/>
                    <a:pt x="3040" y="9377"/>
                  </a:cubicBezTo>
                  <a:cubicBezTo>
                    <a:pt x="3130" y="9468"/>
                    <a:pt x="3251" y="9513"/>
                    <a:pt x="3372" y="9513"/>
                  </a:cubicBezTo>
                  <a:cubicBezTo>
                    <a:pt x="3493" y="9513"/>
                    <a:pt x="3614" y="9468"/>
                    <a:pt x="3705" y="9377"/>
                  </a:cubicBezTo>
                  <a:lnTo>
                    <a:pt x="3856" y="9242"/>
                  </a:lnTo>
                  <a:lnTo>
                    <a:pt x="3856" y="9982"/>
                  </a:lnTo>
                  <a:cubicBezTo>
                    <a:pt x="3856" y="10254"/>
                    <a:pt x="4068" y="10466"/>
                    <a:pt x="4326" y="10466"/>
                  </a:cubicBezTo>
                  <a:cubicBezTo>
                    <a:pt x="4582" y="10466"/>
                    <a:pt x="4794" y="10254"/>
                    <a:pt x="4794" y="9982"/>
                  </a:cubicBezTo>
                  <a:lnTo>
                    <a:pt x="4794" y="3767"/>
                  </a:lnTo>
                  <a:cubicBezTo>
                    <a:pt x="5127" y="3737"/>
                    <a:pt x="5429" y="3706"/>
                    <a:pt x="5747" y="3660"/>
                  </a:cubicBezTo>
                  <a:lnTo>
                    <a:pt x="5747" y="4281"/>
                  </a:lnTo>
                  <a:cubicBezTo>
                    <a:pt x="5747" y="5596"/>
                    <a:pt x="6851" y="6655"/>
                    <a:pt x="8167" y="6655"/>
                  </a:cubicBezTo>
                  <a:lnTo>
                    <a:pt x="9119" y="6655"/>
                  </a:lnTo>
                  <a:cubicBezTo>
                    <a:pt x="9377" y="6655"/>
                    <a:pt x="9589" y="6443"/>
                    <a:pt x="9589" y="6187"/>
                  </a:cubicBezTo>
                  <a:lnTo>
                    <a:pt x="9589" y="5233"/>
                  </a:lnTo>
                  <a:cubicBezTo>
                    <a:pt x="9589" y="4221"/>
                    <a:pt x="8954" y="3358"/>
                    <a:pt x="8061" y="3011"/>
                  </a:cubicBezTo>
                  <a:cubicBezTo>
                    <a:pt x="8318" y="2920"/>
                    <a:pt x="8560" y="2829"/>
                    <a:pt x="8802" y="2708"/>
                  </a:cubicBezTo>
                  <a:cubicBezTo>
                    <a:pt x="9634" y="2285"/>
                    <a:pt x="10557" y="2027"/>
                    <a:pt x="11494" y="1936"/>
                  </a:cubicBezTo>
                  <a:lnTo>
                    <a:pt x="11494" y="7895"/>
                  </a:lnTo>
                  <a:lnTo>
                    <a:pt x="10678" y="8697"/>
                  </a:lnTo>
                  <a:cubicBezTo>
                    <a:pt x="10496" y="8893"/>
                    <a:pt x="10496" y="9181"/>
                    <a:pt x="10678" y="9377"/>
                  </a:cubicBezTo>
                  <a:cubicBezTo>
                    <a:pt x="10776" y="9468"/>
                    <a:pt x="10897" y="9513"/>
                    <a:pt x="11018" y="9513"/>
                  </a:cubicBezTo>
                  <a:cubicBezTo>
                    <a:pt x="11139" y="9513"/>
                    <a:pt x="11260" y="9468"/>
                    <a:pt x="11358" y="9377"/>
                  </a:cubicBezTo>
                  <a:lnTo>
                    <a:pt x="11494" y="9242"/>
                  </a:lnTo>
                  <a:lnTo>
                    <a:pt x="11494" y="11918"/>
                  </a:lnTo>
                  <a:cubicBezTo>
                    <a:pt x="11494" y="12190"/>
                    <a:pt x="11706" y="12402"/>
                    <a:pt x="11963" y="12402"/>
                  </a:cubicBezTo>
                  <a:cubicBezTo>
                    <a:pt x="12235" y="12402"/>
                    <a:pt x="12446" y="12190"/>
                    <a:pt x="12446" y="11918"/>
                  </a:cubicBezTo>
                  <a:lnTo>
                    <a:pt x="12446" y="4477"/>
                  </a:lnTo>
                  <a:lnTo>
                    <a:pt x="12583" y="4614"/>
                  </a:lnTo>
                  <a:cubicBezTo>
                    <a:pt x="12674" y="4704"/>
                    <a:pt x="12795" y="4750"/>
                    <a:pt x="12918" y="4750"/>
                  </a:cubicBezTo>
                  <a:cubicBezTo>
                    <a:pt x="13041" y="4750"/>
                    <a:pt x="13165" y="4704"/>
                    <a:pt x="13263" y="4614"/>
                  </a:cubicBezTo>
                  <a:cubicBezTo>
                    <a:pt x="13445" y="4432"/>
                    <a:pt x="13445" y="4130"/>
                    <a:pt x="13263" y="3948"/>
                  </a:cubicBezTo>
                  <a:lnTo>
                    <a:pt x="12446" y="3132"/>
                  </a:lnTo>
                  <a:lnTo>
                    <a:pt x="12446" y="1906"/>
                  </a:lnTo>
                  <a:lnTo>
                    <a:pt x="14382" y="1906"/>
                  </a:lnTo>
                  <a:lnTo>
                    <a:pt x="14382" y="9982"/>
                  </a:lnTo>
                  <a:cubicBezTo>
                    <a:pt x="14382" y="10254"/>
                    <a:pt x="14594" y="10466"/>
                    <a:pt x="14852" y="10466"/>
                  </a:cubicBezTo>
                  <a:cubicBezTo>
                    <a:pt x="15124" y="10466"/>
                    <a:pt x="15336" y="10254"/>
                    <a:pt x="15336" y="9982"/>
                  </a:cubicBezTo>
                  <a:lnTo>
                    <a:pt x="15336" y="8288"/>
                  </a:lnTo>
                  <a:lnTo>
                    <a:pt x="15471" y="8425"/>
                  </a:lnTo>
                  <a:cubicBezTo>
                    <a:pt x="15562" y="8516"/>
                    <a:pt x="15683" y="8561"/>
                    <a:pt x="15804" y="8561"/>
                  </a:cubicBezTo>
                  <a:cubicBezTo>
                    <a:pt x="15925" y="8561"/>
                    <a:pt x="16046" y="8516"/>
                    <a:pt x="16137" y="8425"/>
                  </a:cubicBezTo>
                  <a:cubicBezTo>
                    <a:pt x="16334" y="8243"/>
                    <a:pt x="16334" y="7941"/>
                    <a:pt x="16137" y="7744"/>
                  </a:cubicBezTo>
                  <a:lnTo>
                    <a:pt x="15336" y="6943"/>
                  </a:lnTo>
                  <a:lnTo>
                    <a:pt x="15336" y="1906"/>
                  </a:lnTo>
                  <a:lnTo>
                    <a:pt x="15804" y="1906"/>
                  </a:lnTo>
                  <a:cubicBezTo>
                    <a:pt x="16076" y="1906"/>
                    <a:pt x="16288" y="1694"/>
                    <a:pt x="16288" y="1422"/>
                  </a:cubicBezTo>
                  <a:lnTo>
                    <a:pt x="16288" y="470"/>
                  </a:lnTo>
                  <a:cubicBezTo>
                    <a:pt x="16288" y="212"/>
                    <a:pt x="16076" y="0"/>
                    <a:pt x="15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5"/>
            <p:cNvSpPr/>
            <p:nvPr/>
          </p:nvSpPr>
          <p:spPr>
            <a:xfrm>
              <a:off x="3532438" y="2131775"/>
              <a:ext cx="71475" cy="72250"/>
            </a:xfrm>
            <a:custGeom>
              <a:avLst/>
              <a:gdLst/>
              <a:ahLst/>
              <a:cxnLst/>
              <a:rect l="l" t="t" r="r" b="b"/>
              <a:pathLst>
                <a:path w="2859" h="2890" extrusionOk="0">
                  <a:moveTo>
                    <a:pt x="1906" y="0"/>
                  </a:moveTo>
                  <a:cubicBezTo>
                    <a:pt x="847" y="0"/>
                    <a:pt x="0" y="877"/>
                    <a:pt x="0" y="1936"/>
                  </a:cubicBezTo>
                  <a:lnTo>
                    <a:pt x="0" y="2405"/>
                  </a:lnTo>
                  <a:cubicBezTo>
                    <a:pt x="0" y="2678"/>
                    <a:pt x="212" y="2889"/>
                    <a:pt x="469" y="2889"/>
                  </a:cubicBezTo>
                  <a:lnTo>
                    <a:pt x="952" y="2889"/>
                  </a:lnTo>
                  <a:cubicBezTo>
                    <a:pt x="1997" y="2889"/>
                    <a:pt x="2858" y="1996"/>
                    <a:pt x="2858" y="953"/>
                  </a:cubicBezTo>
                  <a:lnTo>
                    <a:pt x="2858" y="484"/>
                  </a:lnTo>
                  <a:cubicBezTo>
                    <a:pt x="2858" y="212"/>
                    <a:pt x="2646" y="0"/>
                    <a:pt x="2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5"/>
            <p:cNvSpPr/>
            <p:nvPr/>
          </p:nvSpPr>
          <p:spPr>
            <a:xfrm>
              <a:off x="3270788" y="2180150"/>
              <a:ext cx="71475" cy="71500"/>
            </a:xfrm>
            <a:custGeom>
              <a:avLst/>
              <a:gdLst/>
              <a:ahLst/>
              <a:cxnLst/>
              <a:rect l="l" t="t" r="r" b="b"/>
              <a:pathLst>
                <a:path w="2859" h="2860" extrusionOk="0">
                  <a:moveTo>
                    <a:pt x="469" y="1"/>
                  </a:moveTo>
                  <a:cubicBezTo>
                    <a:pt x="213" y="1"/>
                    <a:pt x="1" y="213"/>
                    <a:pt x="1" y="470"/>
                  </a:cubicBezTo>
                  <a:lnTo>
                    <a:pt x="1" y="954"/>
                  </a:lnTo>
                  <a:cubicBezTo>
                    <a:pt x="1" y="1997"/>
                    <a:pt x="848" y="2860"/>
                    <a:pt x="1906" y="2860"/>
                  </a:cubicBezTo>
                  <a:lnTo>
                    <a:pt x="2375" y="2860"/>
                  </a:lnTo>
                  <a:cubicBezTo>
                    <a:pt x="2647" y="2860"/>
                    <a:pt x="2859" y="2648"/>
                    <a:pt x="2859" y="2376"/>
                  </a:cubicBezTo>
                  <a:lnTo>
                    <a:pt x="2859" y="1906"/>
                  </a:lnTo>
                  <a:cubicBezTo>
                    <a:pt x="2859" y="848"/>
                    <a:pt x="1997" y="1"/>
                    <a:pt x="9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5"/>
            <p:cNvSpPr/>
            <p:nvPr/>
          </p:nvSpPr>
          <p:spPr>
            <a:xfrm>
              <a:off x="3460963" y="2156350"/>
              <a:ext cx="47650" cy="47675"/>
            </a:xfrm>
            <a:custGeom>
              <a:avLst/>
              <a:gdLst/>
              <a:ahLst/>
              <a:cxnLst/>
              <a:rect l="l" t="t" r="r" b="b"/>
              <a:pathLst>
                <a:path w="1906" h="1907" extrusionOk="0">
                  <a:moveTo>
                    <a:pt x="484" y="1"/>
                  </a:moveTo>
                  <a:cubicBezTo>
                    <a:pt x="212" y="1"/>
                    <a:pt x="0" y="212"/>
                    <a:pt x="0" y="485"/>
                  </a:cubicBezTo>
                  <a:lnTo>
                    <a:pt x="0" y="953"/>
                  </a:lnTo>
                  <a:cubicBezTo>
                    <a:pt x="0" y="1483"/>
                    <a:pt x="424" y="1906"/>
                    <a:pt x="954" y="1906"/>
                  </a:cubicBezTo>
                  <a:lnTo>
                    <a:pt x="1438" y="1906"/>
                  </a:lnTo>
                  <a:cubicBezTo>
                    <a:pt x="1694" y="1906"/>
                    <a:pt x="1906" y="1695"/>
                    <a:pt x="1906" y="1422"/>
                  </a:cubicBezTo>
                  <a:lnTo>
                    <a:pt x="1906" y="953"/>
                  </a:lnTo>
                  <a:cubicBezTo>
                    <a:pt x="1906" y="424"/>
                    <a:pt x="1482" y="1"/>
                    <a:pt x="9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p46"/>
          <p:cNvSpPr/>
          <p:nvPr/>
        </p:nvSpPr>
        <p:spPr>
          <a:xfrm>
            <a:off x="7646975" y="1385650"/>
            <a:ext cx="915600" cy="915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7" name="Google Shape;2667;p46"/>
          <p:cNvSpPr/>
          <p:nvPr/>
        </p:nvSpPr>
        <p:spPr>
          <a:xfrm>
            <a:off x="7646975" y="2553125"/>
            <a:ext cx="915600" cy="915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8" name="Google Shape;2668;p46"/>
          <p:cNvSpPr/>
          <p:nvPr/>
        </p:nvSpPr>
        <p:spPr>
          <a:xfrm>
            <a:off x="7646975" y="3756100"/>
            <a:ext cx="915600" cy="91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9" name="Google Shape;2669;p4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Halflings day infographics</a:t>
            </a:r>
            <a:endParaRPr/>
          </a:p>
        </p:txBody>
      </p:sp>
      <p:grpSp>
        <p:nvGrpSpPr>
          <p:cNvPr id="2670" name="Google Shape;2670;p46"/>
          <p:cNvGrpSpPr/>
          <p:nvPr/>
        </p:nvGrpSpPr>
        <p:grpSpPr>
          <a:xfrm>
            <a:off x="3552000" y="1343225"/>
            <a:ext cx="2040000" cy="1000500"/>
            <a:chOff x="3552000" y="1343225"/>
            <a:chExt cx="2040000" cy="1000500"/>
          </a:xfrm>
        </p:grpSpPr>
        <p:sp>
          <p:nvSpPr>
            <p:cNvPr id="2671" name="Google Shape;2671;p46"/>
            <p:cNvSpPr txBox="1"/>
            <p:nvPr/>
          </p:nvSpPr>
          <p:spPr>
            <a:xfrm>
              <a:off x="4013100" y="134322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Mercury</a:t>
              </a:r>
              <a:endParaRPr sz="20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2672" name="Google Shape;2672;p46"/>
            <p:cNvSpPr txBox="1"/>
            <p:nvPr/>
          </p:nvSpPr>
          <p:spPr>
            <a:xfrm>
              <a:off x="3552000" y="1734725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673" name="Google Shape;2673;p46"/>
          <p:cNvGrpSpPr/>
          <p:nvPr/>
        </p:nvGrpSpPr>
        <p:grpSpPr>
          <a:xfrm>
            <a:off x="3552000" y="2510675"/>
            <a:ext cx="2040000" cy="1000500"/>
            <a:chOff x="3552000" y="2510675"/>
            <a:chExt cx="2040000" cy="1000500"/>
          </a:xfrm>
        </p:grpSpPr>
        <p:sp>
          <p:nvSpPr>
            <p:cNvPr id="2674" name="Google Shape;2674;p46"/>
            <p:cNvSpPr txBox="1"/>
            <p:nvPr/>
          </p:nvSpPr>
          <p:spPr>
            <a:xfrm>
              <a:off x="4013100" y="251067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Jupiter</a:t>
              </a:r>
              <a:endParaRPr sz="20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2675" name="Google Shape;2675;p46"/>
            <p:cNvSpPr txBox="1"/>
            <p:nvPr/>
          </p:nvSpPr>
          <p:spPr>
            <a:xfrm>
              <a:off x="3552000" y="2902175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Jupiter is the biggest planet of them all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676" name="Google Shape;2676;p46"/>
          <p:cNvGrpSpPr/>
          <p:nvPr/>
        </p:nvGrpSpPr>
        <p:grpSpPr>
          <a:xfrm>
            <a:off x="3635700" y="3710375"/>
            <a:ext cx="1872600" cy="1000500"/>
            <a:chOff x="3635700" y="3710375"/>
            <a:chExt cx="1872600" cy="1000500"/>
          </a:xfrm>
        </p:grpSpPr>
        <p:sp>
          <p:nvSpPr>
            <p:cNvPr id="2677" name="Google Shape;2677;p46"/>
            <p:cNvSpPr txBox="1"/>
            <p:nvPr/>
          </p:nvSpPr>
          <p:spPr>
            <a:xfrm>
              <a:off x="4013100" y="371037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Neptune</a:t>
              </a:r>
              <a:endParaRPr sz="20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2678" name="Google Shape;2678;p46"/>
            <p:cNvSpPr txBox="1"/>
            <p:nvPr/>
          </p:nvSpPr>
          <p:spPr>
            <a:xfrm>
              <a:off x="3635700" y="4101875"/>
              <a:ext cx="18726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far from the Sun</a:t>
              </a:r>
              <a:endPara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679" name="Google Shape;2679;p46"/>
          <p:cNvSpPr txBox="1"/>
          <p:nvPr/>
        </p:nvSpPr>
        <p:spPr>
          <a:xfrm>
            <a:off x="7702500" y="1527125"/>
            <a:ext cx="7956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75%</a:t>
            </a:r>
            <a:endParaRPr sz="260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2680" name="Google Shape;2680;p46"/>
          <p:cNvSpPr txBox="1"/>
          <p:nvPr/>
        </p:nvSpPr>
        <p:spPr>
          <a:xfrm>
            <a:off x="7702500" y="2694575"/>
            <a:ext cx="7956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50%</a:t>
            </a:r>
            <a:endParaRPr sz="2600">
              <a:solidFill>
                <a:schemeClr val="dk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2681" name="Google Shape;2681;p46"/>
          <p:cNvSpPr txBox="1"/>
          <p:nvPr/>
        </p:nvSpPr>
        <p:spPr>
          <a:xfrm>
            <a:off x="7702500" y="3894275"/>
            <a:ext cx="7956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40%</a:t>
            </a:r>
            <a:endParaRPr sz="260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2682" name="Google Shape;2682;p46"/>
          <p:cNvSpPr/>
          <p:nvPr/>
        </p:nvSpPr>
        <p:spPr>
          <a:xfrm>
            <a:off x="457200" y="1385650"/>
            <a:ext cx="915600" cy="915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3" name="Google Shape;2683;p46"/>
          <p:cNvSpPr/>
          <p:nvPr/>
        </p:nvSpPr>
        <p:spPr>
          <a:xfrm>
            <a:off x="457200" y="2553125"/>
            <a:ext cx="915600" cy="915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4" name="Google Shape;2684;p46"/>
          <p:cNvSpPr/>
          <p:nvPr/>
        </p:nvSpPr>
        <p:spPr>
          <a:xfrm>
            <a:off x="457200" y="3752825"/>
            <a:ext cx="915600" cy="91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5" name="Google Shape;2685;p46"/>
          <p:cNvSpPr/>
          <p:nvPr/>
        </p:nvSpPr>
        <p:spPr>
          <a:xfrm>
            <a:off x="712138" y="1724363"/>
            <a:ext cx="405725" cy="238225"/>
          </a:xfrm>
          <a:custGeom>
            <a:avLst/>
            <a:gdLst/>
            <a:ahLst/>
            <a:cxnLst/>
            <a:rect l="l" t="t" r="r" b="b"/>
            <a:pathLst>
              <a:path w="16229" h="9529" extrusionOk="0">
                <a:moveTo>
                  <a:pt x="2375" y="0"/>
                </a:moveTo>
                <a:cubicBezTo>
                  <a:pt x="1059" y="0"/>
                  <a:pt x="0" y="1075"/>
                  <a:pt x="0" y="2390"/>
                </a:cubicBezTo>
                <a:lnTo>
                  <a:pt x="0" y="9044"/>
                </a:lnTo>
                <a:cubicBezTo>
                  <a:pt x="0" y="9302"/>
                  <a:pt x="212" y="9528"/>
                  <a:pt x="470" y="9528"/>
                </a:cubicBezTo>
                <a:lnTo>
                  <a:pt x="1422" y="9528"/>
                </a:lnTo>
                <a:cubicBezTo>
                  <a:pt x="1634" y="9528"/>
                  <a:pt x="1815" y="9393"/>
                  <a:pt x="1876" y="9196"/>
                </a:cubicBezTo>
                <a:lnTo>
                  <a:pt x="2602" y="6988"/>
                </a:lnTo>
                <a:cubicBezTo>
                  <a:pt x="2678" y="6792"/>
                  <a:pt x="2859" y="6671"/>
                  <a:pt x="3055" y="6671"/>
                </a:cubicBezTo>
                <a:lnTo>
                  <a:pt x="7457" y="6671"/>
                </a:lnTo>
                <a:cubicBezTo>
                  <a:pt x="7669" y="6671"/>
                  <a:pt x="7850" y="6792"/>
                  <a:pt x="7911" y="6988"/>
                </a:cubicBezTo>
                <a:lnTo>
                  <a:pt x="8651" y="9196"/>
                </a:lnTo>
                <a:cubicBezTo>
                  <a:pt x="8711" y="9393"/>
                  <a:pt x="8893" y="9528"/>
                  <a:pt x="9105" y="9528"/>
                </a:cubicBezTo>
                <a:lnTo>
                  <a:pt x="10042" y="9528"/>
                </a:lnTo>
                <a:cubicBezTo>
                  <a:pt x="10315" y="9528"/>
                  <a:pt x="10526" y="9302"/>
                  <a:pt x="10526" y="9044"/>
                </a:cubicBezTo>
                <a:lnTo>
                  <a:pt x="10526" y="6640"/>
                </a:lnTo>
                <a:cubicBezTo>
                  <a:pt x="11071" y="6564"/>
                  <a:pt x="11585" y="6322"/>
                  <a:pt x="11978" y="5945"/>
                </a:cubicBezTo>
                <a:lnTo>
                  <a:pt x="12569" y="6534"/>
                </a:lnTo>
                <a:cubicBezTo>
                  <a:pt x="12659" y="6610"/>
                  <a:pt x="12780" y="6671"/>
                  <a:pt x="12901" y="6671"/>
                </a:cubicBezTo>
                <a:lnTo>
                  <a:pt x="13853" y="6671"/>
                </a:lnTo>
                <a:cubicBezTo>
                  <a:pt x="14640" y="6671"/>
                  <a:pt x="15275" y="6020"/>
                  <a:pt x="15275" y="5233"/>
                </a:cubicBezTo>
                <a:lnTo>
                  <a:pt x="15275" y="5158"/>
                </a:lnTo>
                <a:cubicBezTo>
                  <a:pt x="15835" y="4961"/>
                  <a:pt x="16229" y="4432"/>
                  <a:pt x="16229" y="3812"/>
                </a:cubicBezTo>
                <a:lnTo>
                  <a:pt x="16229" y="1438"/>
                </a:lnTo>
                <a:cubicBezTo>
                  <a:pt x="16229" y="1210"/>
                  <a:pt x="16077" y="1014"/>
                  <a:pt x="15866" y="968"/>
                </a:cubicBezTo>
                <a:cubicBezTo>
                  <a:pt x="15833" y="962"/>
                  <a:pt x="15800" y="958"/>
                  <a:pt x="15767" y="958"/>
                </a:cubicBezTo>
                <a:cubicBezTo>
                  <a:pt x="15587" y="958"/>
                  <a:pt x="15412" y="1059"/>
                  <a:pt x="15336" y="1226"/>
                </a:cubicBezTo>
                <a:lnTo>
                  <a:pt x="14837" y="2209"/>
                </a:lnTo>
                <a:cubicBezTo>
                  <a:pt x="14636" y="2619"/>
                  <a:pt x="14199" y="2833"/>
                  <a:pt x="13766" y="2833"/>
                </a:cubicBezTo>
                <a:cubicBezTo>
                  <a:pt x="13448" y="2833"/>
                  <a:pt x="13133" y="2718"/>
                  <a:pt x="12916" y="2481"/>
                </a:cubicBezTo>
                <a:cubicBezTo>
                  <a:pt x="13204" y="2209"/>
                  <a:pt x="13385" y="1846"/>
                  <a:pt x="13385" y="1438"/>
                </a:cubicBezTo>
                <a:lnTo>
                  <a:pt x="13385" y="484"/>
                </a:lnTo>
                <a:cubicBezTo>
                  <a:pt x="13385" y="319"/>
                  <a:pt x="13295" y="182"/>
                  <a:pt x="13174" y="91"/>
                </a:cubicBezTo>
                <a:cubicBezTo>
                  <a:pt x="13092" y="37"/>
                  <a:pt x="13000" y="10"/>
                  <a:pt x="12910" y="10"/>
                </a:cubicBezTo>
                <a:cubicBezTo>
                  <a:pt x="12849" y="10"/>
                  <a:pt x="12789" y="22"/>
                  <a:pt x="12734" y="46"/>
                </a:cubicBezTo>
                <a:lnTo>
                  <a:pt x="11056" y="712"/>
                </a:lnTo>
                <a:cubicBezTo>
                  <a:pt x="10254" y="242"/>
                  <a:pt x="9362" y="0"/>
                  <a:pt x="84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6" name="Google Shape;2686;p46"/>
          <p:cNvGrpSpPr/>
          <p:nvPr/>
        </p:nvGrpSpPr>
        <p:grpSpPr>
          <a:xfrm>
            <a:off x="712138" y="2807888"/>
            <a:ext cx="405725" cy="406075"/>
            <a:chOff x="5492063" y="2829725"/>
            <a:chExt cx="405725" cy="406075"/>
          </a:xfrm>
        </p:grpSpPr>
        <p:sp>
          <p:nvSpPr>
            <p:cNvPr id="2687" name="Google Shape;2687;p46"/>
            <p:cNvSpPr/>
            <p:nvPr/>
          </p:nvSpPr>
          <p:spPr>
            <a:xfrm>
              <a:off x="5492063" y="3068675"/>
              <a:ext cx="405725" cy="167125"/>
            </a:xfrm>
            <a:custGeom>
              <a:avLst/>
              <a:gdLst/>
              <a:ahLst/>
              <a:cxnLst/>
              <a:rect l="l" t="t" r="r" b="b"/>
              <a:pathLst>
                <a:path w="16229" h="6685" extrusionOk="0">
                  <a:moveTo>
                    <a:pt x="10965" y="2843"/>
                  </a:moveTo>
                  <a:cubicBezTo>
                    <a:pt x="11238" y="2843"/>
                    <a:pt x="11449" y="3055"/>
                    <a:pt x="11449" y="3327"/>
                  </a:cubicBezTo>
                  <a:cubicBezTo>
                    <a:pt x="11449" y="3585"/>
                    <a:pt x="11238" y="3797"/>
                    <a:pt x="10965" y="3797"/>
                  </a:cubicBezTo>
                  <a:lnTo>
                    <a:pt x="10012" y="3797"/>
                  </a:lnTo>
                  <a:cubicBezTo>
                    <a:pt x="9756" y="3797"/>
                    <a:pt x="9544" y="3585"/>
                    <a:pt x="9544" y="3327"/>
                  </a:cubicBezTo>
                  <a:cubicBezTo>
                    <a:pt x="9544" y="3055"/>
                    <a:pt x="9756" y="2843"/>
                    <a:pt x="10012" y="2843"/>
                  </a:cubicBezTo>
                  <a:close/>
                  <a:moveTo>
                    <a:pt x="8122" y="3797"/>
                  </a:moveTo>
                  <a:cubicBezTo>
                    <a:pt x="8379" y="3797"/>
                    <a:pt x="8590" y="4009"/>
                    <a:pt x="8590" y="4281"/>
                  </a:cubicBezTo>
                  <a:cubicBezTo>
                    <a:pt x="8590" y="4537"/>
                    <a:pt x="8379" y="4749"/>
                    <a:pt x="8122" y="4749"/>
                  </a:cubicBezTo>
                  <a:lnTo>
                    <a:pt x="7169" y="4749"/>
                  </a:lnTo>
                  <a:cubicBezTo>
                    <a:pt x="6897" y="4749"/>
                    <a:pt x="6685" y="4537"/>
                    <a:pt x="6685" y="4281"/>
                  </a:cubicBezTo>
                  <a:cubicBezTo>
                    <a:pt x="6685" y="4009"/>
                    <a:pt x="6897" y="3797"/>
                    <a:pt x="7169" y="3797"/>
                  </a:cubicBezTo>
                  <a:close/>
                  <a:moveTo>
                    <a:pt x="13823" y="3797"/>
                  </a:moveTo>
                  <a:cubicBezTo>
                    <a:pt x="14081" y="3797"/>
                    <a:pt x="14293" y="4009"/>
                    <a:pt x="14293" y="4281"/>
                  </a:cubicBezTo>
                  <a:cubicBezTo>
                    <a:pt x="14293" y="4537"/>
                    <a:pt x="14081" y="4749"/>
                    <a:pt x="13823" y="4749"/>
                  </a:cubicBezTo>
                  <a:lnTo>
                    <a:pt x="12871" y="4749"/>
                  </a:lnTo>
                  <a:cubicBezTo>
                    <a:pt x="12613" y="4749"/>
                    <a:pt x="12402" y="4537"/>
                    <a:pt x="12402" y="4281"/>
                  </a:cubicBezTo>
                  <a:cubicBezTo>
                    <a:pt x="12402" y="4009"/>
                    <a:pt x="12613" y="3797"/>
                    <a:pt x="12871" y="3797"/>
                  </a:cubicBezTo>
                  <a:close/>
                  <a:moveTo>
                    <a:pt x="9544" y="0"/>
                  </a:moveTo>
                  <a:lnTo>
                    <a:pt x="9544" y="1422"/>
                  </a:lnTo>
                  <a:cubicBezTo>
                    <a:pt x="9544" y="2208"/>
                    <a:pt x="8909" y="2843"/>
                    <a:pt x="8122" y="2843"/>
                  </a:cubicBezTo>
                  <a:lnTo>
                    <a:pt x="5263" y="2843"/>
                  </a:lnTo>
                  <a:cubicBezTo>
                    <a:pt x="4991" y="2843"/>
                    <a:pt x="4779" y="3055"/>
                    <a:pt x="4779" y="3327"/>
                  </a:cubicBezTo>
                  <a:cubicBezTo>
                    <a:pt x="4779" y="4114"/>
                    <a:pt x="4144" y="4749"/>
                    <a:pt x="3358" y="4749"/>
                  </a:cubicBezTo>
                  <a:lnTo>
                    <a:pt x="0" y="4749"/>
                  </a:lnTo>
                  <a:lnTo>
                    <a:pt x="0" y="6217"/>
                  </a:lnTo>
                  <a:cubicBezTo>
                    <a:pt x="0" y="6473"/>
                    <a:pt x="212" y="6685"/>
                    <a:pt x="470" y="6685"/>
                  </a:cubicBezTo>
                  <a:lnTo>
                    <a:pt x="15759" y="6685"/>
                  </a:lnTo>
                  <a:cubicBezTo>
                    <a:pt x="16017" y="6685"/>
                    <a:pt x="16229" y="6473"/>
                    <a:pt x="16229" y="6217"/>
                  </a:cubicBezTo>
                  <a:lnTo>
                    <a:pt x="16229" y="2843"/>
                  </a:lnTo>
                  <a:lnTo>
                    <a:pt x="13823" y="2843"/>
                  </a:lnTo>
                  <a:cubicBezTo>
                    <a:pt x="13567" y="2843"/>
                    <a:pt x="13355" y="2632"/>
                    <a:pt x="13355" y="2375"/>
                  </a:cubicBezTo>
                  <a:cubicBezTo>
                    <a:pt x="13355" y="2103"/>
                    <a:pt x="13567" y="1891"/>
                    <a:pt x="13823" y="1891"/>
                  </a:cubicBezTo>
                  <a:lnTo>
                    <a:pt x="16229" y="1891"/>
                  </a:lnTo>
                  <a:lnTo>
                    <a:pt x="16229" y="470"/>
                  </a:lnTo>
                  <a:cubicBezTo>
                    <a:pt x="16229" y="212"/>
                    <a:pt x="16017" y="0"/>
                    <a:pt x="15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6"/>
            <p:cNvSpPr/>
            <p:nvPr/>
          </p:nvSpPr>
          <p:spPr>
            <a:xfrm>
              <a:off x="5492063" y="2829725"/>
              <a:ext cx="286250" cy="333875"/>
            </a:xfrm>
            <a:custGeom>
              <a:avLst/>
              <a:gdLst/>
              <a:ahLst/>
              <a:cxnLst/>
              <a:rect l="l" t="t" r="r" b="b"/>
              <a:pathLst>
                <a:path w="11450" h="13355" extrusionOk="0">
                  <a:moveTo>
                    <a:pt x="6685" y="5747"/>
                  </a:moveTo>
                  <a:lnTo>
                    <a:pt x="6685" y="6700"/>
                  </a:lnTo>
                  <a:lnTo>
                    <a:pt x="6217" y="6700"/>
                  </a:lnTo>
                  <a:cubicBezTo>
                    <a:pt x="5944" y="6700"/>
                    <a:pt x="5733" y="6489"/>
                    <a:pt x="5733" y="6217"/>
                  </a:cubicBezTo>
                  <a:lnTo>
                    <a:pt x="5733" y="5747"/>
                  </a:lnTo>
                  <a:close/>
                  <a:moveTo>
                    <a:pt x="8590" y="5747"/>
                  </a:moveTo>
                  <a:lnTo>
                    <a:pt x="8590" y="7169"/>
                  </a:lnTo>
                  <a:cubicBezTo>
                    <a:pt x="8590" y="7441"/>
                    <a:pt x="8379" y="7653"/>
                    <a:pt x="8122" y="7653"/>
                  </a:cubicBezTo>
                  <a:lnTo>
                    <a:pt x="7638" y="7653"/>
                  </a:lnTo>
                  <a:lnTo>
                    <a:pt x="7638" y="5747"/>
                  </a:lnTo>
                  <a:close/>
                  <a:moveTo>
                    <a:pt x="6217" y="0"/>
                  </a:moveTo>
                  <a:cubicBezTo>
                    <a:pt x="5037" y="0"/>
                    <a:pt x="4069" y="863"/>
                    <a:pt x="3872" y="1982"/>
                  </a:cubicBezTo>
                  <a:cubicBezTo>
                    <a:pt x="3434" y="2117"/>
                    <a:pt x="3071" y="2480"/>
                    <a:pt x="2950" y="2920"/>
                  </a:cubicBezTo>
                  <a:cubicBezTo>
                    <a:pt x="2360" y="3101"/>
                    <a:pt x="1936" y="3676"/>
                    <a:pt x="1936" y="4311"/>
                  </a:cubicBezTo>
                  <a:cubicBezTo>
                    <a:pt x="1936" y="5112"/>
                    <a:pt x="2571" y="5747"/>
                    <a:pt x="3358" y="5747"/>
                  </a:cubicBezTo>
                  <a:lnTo>
                    <a:pt x="4779" y="5747"/>
                  </a:lnTo>
                  <a:lnTo>
                    <a:pt x="4779" y="6217"/>
                  </a:lnTo>
                  <a:cubicBezTo>
                    <a:pt x="4779" y="7003"/>
                    <a:pt x="5430" y="7653"/>
                    <a:pt x="6217" y="7653"/>
                  </a:cubicBezTo>
                  <a:lnTo>
                    <a:pt x="6685" y="7653"/>
                  </a:lnTo>
                  <a:lnTo>
                    <a:pt x="6685" y="9558"/>
                  </a:lnTo>
                  <a:lnTo>
                    <a:pt x="0" y="9558"/>
                  </a:lnTo>
                  <a:lnTo>
                    <a:pt x="0" y="13355"/>
                  </a:lnTo>
                  <a:lnTo>
                    <a:pt x="3358" y="13355"/>
                  </a:lnTo>
                  <a:cubicBezTo>
                    <a:pt x="3630" y="13355"/>
                    <a:pt x="3827" y="13127"/>
                    <a:pt x="3827" y="12855"/>
                  </a:cubicBezTo>
                  <a:cubicBezTo>
                    <a:pt x="3842" y="12084"/>
                    <a:pt x="4477" y="11449"/>
                    <a:pt x="5263" y="11449"/>
                  </a:cubicBezTo>
                  <a:lnTo>
                    <a:pt x="8122" y="11449"/>
                  </a:lnTo>
                  <a:cubicBezTo>
                    <a:pt x="8379" y="11449"/>
                    <a:pt x="8590" y="11238"/>
                    <a:pt x="8590" y="10980"/>
                  </a:cubicBezTo>
                  <a:lnTo>
                    <a:pt x="8590" y="9558"/>
                  </a:lnTo>
                  <a:lnTo>
                    <a:pt x="7638" y="9558"/>
                  </a:lnTo>
                  <a:lnTo>
                    <a:pt x="7638" y="8606"/>
                  </a:lnTo>
                  <a:lnTo>
                    <a:pt x="8122" y="8606"/>
                  </a:lnTo>
                  <a:cubicBezTo>
                    <a:pt x="8909" y="8606"/>
                    <a:pt x="9544" y="7955"/>
                    <a:pt x="9544" y="7169"/>
                  </a:cubicBezTo>
                  <a:lnTo>
                    <a:pt x="9544" y="5747"/>
                  </a:lnTo>
                  <a:lnTo>
                    <a:pt x="10012" y="5747"/>
                  </a:lnTo>
                  <a:cubicBezTo>
                    <a:pt x="10799" y="5747"/>
                    <a:pt x="11449" y="5112"/>
                    <a:pt x="11449" y="4311"/>
                  </a:cubicBezTo>
                  <a:cubicBezTo>
                    <a:pt x="11449" y="3690"/>
                    <a:pt x="11041" y="3131"/>
                    <a:pt x="10496" y="2934"/>
                  </a:cubicBezTo>
                  <a:lnTo>
                    <a:pt x="10496" y="2859"/>
                  </a:lnTo>
                  <a:cubicBezTo>
                    <a:pt x="10496" y="1815"/>
                    <a:pt x="9635" y="954"/>
                    <a:pt x="8590" y="954"/>
                  </a:cubicBezTo>
                  <a:cubicBezTo>
                    <a:pt x="8439" y="954"/>
                    <a:pt x="8288" y="968"/>
                    <a:pt x="8153" y="1014"/>
                  </a:cubicBezTo>
                  <a:cubicBezTo>
                    <a:pt x="7713" y="393"/>
                    <a:pt x="6987" y="0"/>
                    <a:pt x="6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6"/>
            <p:cNvSpPr/>
            <p:nvPr/>
          </p:nvSpPr>
          <p:spPr>
            <a:xfrm>
              <a:off x="5492063" y="2997225"/>
              <a:ext cx="119500" cy="47675"/>
            </a:xfrm>
            <a:custGeom>
              <a:avLst/>
              <a:gdLst/>
              <a:ahLst/>
              <a:cxnLst/>
              <a:rect l="l" t="t" r="r" b="b"/>
              <a:pathLst>
                <a:path w="4780" h="1907" extrusionOk="0">
                  <a:moveTo>
                    <a:pt x="470" y="0"/>
                  </a:moveTo>
                  <a:cubicBezTo>
                    <a:pt x="212" y="0"/>
                    <a:pt x="0" y="212"/>
                    <a:pt x="0" y="469"/>
                  </a:cubicBezTo>
                  <a:lnTo>
                    <a:pt x="0" y="1906"/>
                  </a:lnTo>
                  <a:lnTo>
                    <a:pt x="4779" y="1906"/>
                  </a:lnTo>
                  <a:lnTo>
                    <a:pt x="4779" y="1422"/>
                  </a:lnTo>
                  <a:cubicBezTo>
                    <a:pt x="4779" y="636"/>
                    <a:pt x="4144" y="0"/>
                    <a:pt x="3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0" name="Google Shape;2690;p46"/>
          <p:cNvGrpSpPr/>
          <p:nvPr/>
        </p:nvGrpSpPr>
        <p:grpSpPr>
          <a:xfrm>
            <a:off x="712138" y="4059250"/>
            <a:ext cx="405725" cy="309300"/>
            <a:chOff x="5492063" y="3576075"/>
            <a:chExt cx="405725" cy="309300"/>
          </a:xfrm>
        </p:grpSpPr>
        <p:sp>
          <p:nvSpPr>
            <p:cNvPr id="2691" name="Google Shape;2691;p46"/>
            <p:cNvSpPr/>
            <p:nvPr/>
          </p:nvSpPr>
          <p:spPr>
            <a:xfrm>
              <a:off x="5635363" y="3576075"/>
              <a:ext cx="119125" cy="261650"/>
            </a:xfrm>
            <a:custGeom>
              <a:avLst/>
              <a:gdLst/>
              <a:ahLst/>
              <a:cxnLst/>
              <a:rect l="l" t="t" r="r" b="b"/>
              <a:pathLst>
                <a:path w="4765" h="10466" extrusionOk="0">
                  <a:moveTo>
                    <a:pt x="485" y="0"/>
                  </a:moveTo>
                  <a:cubicBezTo>
                    <a:pt x="212" y="0"/>
                    <a:pt x="1" y="212"/>
                    <a:pt x="1" y="484"/>
                  </a:cubicBezTo>
                  <a:cubicBezTo>
                    <a:pt x="1" y="742"/>
                    <a:pt x="212" y="953"/>
                    <a:pt x="485" y="953"/>
                  </a:cubicBezTo>
                  <a:cubicBezTo>
                    <a:pt x="848" y="953"/>
                    <a:pt x="1165" y="1195"/>
                    <a:pt x="1286" y="1543"/>
                  </a:cubicBezTo>
                  <a:lnTo>
                    <a:pt x="1860" y="3282"/>
                  </a:lnTo>
                  <a:cubicBezTo>
                    <a:pt x="1604" y="3766"/>
                    <a:pt x="953" y="5082"/>
                    <a:pt x="953" y="6670"/>
                  </a:cubicBezTo>
                  <a:cubicBezTo>
                    <a:pt x="953" y="8620"/>
                    <a:pt x="1937" y="10193"/>
                    <a:pt x="1981" y="10254"/>
                  </a:cubicBezTo>
                  <a:cubicBezTo>
                    <a:pt x="2072" y="10390"/>
                    <a:pt x="2223" y="10466"/>
                    <a:pt x="2390" y="10466"/>
                  </a:cubicBezTo>
                  <a:cubicBezTo>
                    <a:pt x="2541" y="10466"/>
                    <a:pt x="2693" y="10390"/>
                    <a:pt x="2783" y="10254"/>
                  </a:cubicBezTo>
                  <a:cubicBezTo>
                    <a:pt x="2828" y="10193"/>
                    <a:pt x="3812" y="8620"/>
                    <a:pt x="3812" y="6670"/>
                  </a:cubicBezTo>
                  <a:cubicBezTo>
                    <a:pt x="3812" y="5082"/>
                    <a:pt x="3161" y="3766"/>
                    <a:pt x="2904" y="3282"/>
                  </a:cubicBezTo>
                  <a:lnTo>
                    <a:pt x="3479" y="1543"/>
                  </a:lnTo>
                  <a:cubicBezTo>
                    <a:pt x="3600" y="1195"/>
                    <a:pt x="3917" y="953"/>
                    <a:pt x="4280" y="953"/>
                  </a:cubicBezTo>
                  <a:cubicBezTo>
                    <a:pt x="4552" y="953"/>
                    <a:pt x="4764" y="742"/>
                    <a:pt x="4764" y="484"/>
                  </a:cubicBezTo>
                  <a:cubicBezTo>
                    <a:pt x="4764" y="212"/>
                    <a:pt x="4552" y="0"/>
                    <a:pt x="4280" y="0"/>
                  </a:cubicBezTo>
                  <a:cubicBezTo>
                    <a:pt x="3509" y="0"/>
                    <a:pt x="2828" y="500"/>
                    <a:pt x="2586" y="1240"/>
                  </a:cubicBezTo>
                  <a:lnTo>
                    <a:pt x="2390" y="1831"/>
                  </a:lnTo>
                  <a:lnTo>
                    <a:pt x="2179" y="1240"/>
                  </a:lnTo>
                  <a:cubicBezTo>
                    <a:pt x="1937" y="500"/>
                    <a:pt x="1255" y="0"/>
                    <a:pt x="4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6"/>
            <p:cNvSpPr/>
            <p:nvPr/>
          </p:nvSpPr>
          <p:spPr>
            <a:xfrm>
              <a:off x="5542363" y="3766625"/>
              <a:ext cx="107400" cy="118750"/>
            </a:xfrm>
            <a:custGeom>
              <a:avLst/>
              <a:gdLst/>
              <a:ahLst/>
              <a:cxnLst/>
              <a:rect l="l" t="t" r="r" b="b"/>
              <a:pathLst>
                <a:path w="4296" h="4750" extrusionOk="0">
                  <a:moveTo>
                    <a:pt x="3207" y="0"/>
                  </a:moveTo>
                  <a:cubicBezTo>
                    <a:pt x="1860" y="0"/>
                    <a:pt x="680" y="968"/>
                    <a:pt x="408" y="2285"/>
                  </a:cubicBezTo>
                  <a:lnTo>
                    <a:pt x="31" y="4190"/>
                  </a:lnTo>
                  <a:cubicBezTo>
                    <a:pt x="0" y="4326"/>
                    <a:pt x="45" y="4477"/>
                    <a:pt x="136" y="4583"/>
                  </a:cubicBezTo>
                  <a:cubicBezTo>
                    <a:pt x="227" y="4689"/>
                    <a:pt x="363" y="4749"/>
                    <a:pt x="499" y="4749"/>
                  </a:cubicBezTo>
                  <a:lnTo>
                    <a:pt x="1392" y="4749"/>
                  </a:lnTo>
                  <a:cubicBezTo>
                    <a:pt x="2737" y="4749"/>
                    <a:pt x="3917" y="3781"/>
                    <a:pt x="4189" y="2466"/>
                  </a:cubicBezTo>
                  <a:lnTo>
                    <a:pt x="4295" y="1906"/>
                  </a:lnTo>
                  <a:cubicBezTo>
                    <a:pt x="4084" y="1392"/>
                    <a:pt x="3902" y="742"/>
                    <a:pt x="3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6"/>
            <p:cNvSpPr/>
            <p:nvPr/>
          </p:nvSpPr>
          <p:spPr>
            <a:xfrm>
              <a:off x="5492063" y="3576750"/>
              <a:ext cx="151650" cy="166100"/>
            </a:xfrm>
            <a:custGeom>
              <a:avLst/>
              <a:gdLst/>
              <a:ahLst/>
              <a:cxnLst/>
              <a:rect l="l" t="t" r="r" b="b"/>
              <a:pathLst>
                <a:path w="6066" h="6644" extrusionOk="0">
                  <a:moveTo>
                    <a:pt x="464" y="1"/>
                  </a:moveTo>
                  <a:cubicBezTo>
                    <a:pt x="346" y="1"/>
                    <a:pt x="231" y="45"/>
                    <a:pt x="152" y="124"/>
                  </a:cubicBezTo>
                  <a:cubicBezTo>
                    <a:pt x="46" y="215"/>
                    <a:pt x="0" y="336"/>
                    <a:pt x="0" y="473"/>
                  </a:cubicBezTo>
                  <a:lnTo>
                    <a:pt x="0" y="3784"/>
                  </a:lnTo>
                  <a:cubicBezTo>
                    <a:pt x="0" y="5357"/>
                    <a:pt x="1301" y="6643"/>
                    <a:pt x="2890" y="6643"/>
                  </a:cubicBezTo>
                  <a:lnTo>
                    <a:pt x="5733" y="6643"/>
                  </a:lnTo>
                  <a:cubicBezTo>
                    <a:pt x="5733" y="5841"/>
                    <a:pt x="5884" y="5101"/>
                    <a:pt x="6065" y="4480"/>
                  </a:cubicBezTo>
                  <a:cubicBezTo>
                    <a:pt x="5324" y="2015"/>
                    <a:pt x="3086" y="215"/>
                    <a:pt x="514" y="3"/>
                  </a:cubicBezTo>
                  <a:cubicBezTo>
                    <a:pt x="498" y="1"/>
                    <a:pt x="481" y="1"/>
                    <a:pt x="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6"/>
            <p:cNvSpPr/>
            <p:nvPr/>
          </p:nvSpPr>
          <p:spPr>
            <a:xfrm>
              <a:off x="5746138" y="3576750"/>
              <a:ext cx="151650" cy="166100"/>
            </a:xfrm>
            <a:custGeom>
              <a:avLst/>
              <a:gdLst/>
              <a:ahLst/>
              <a:cxnLst/>
              <a:rect l="l" t="t" r="r" b="b"/>
              <a:pathLst>
                <a:path w="6066" h="6644" extrusionOk="0">
                  <a:moveTo>
                    <a:pt x="5602" y="1"/>
                  </a:moveTo>
                  <a:cubicBezTo>
                    <a:pt x="5585" y="1"/>
                    <a:pt x="5568" y="1"/>
                    <a:pt x="5551" y="3"/>
                  </a:cubicBezTo>
                  <a:cubicBezTo>
                    <a:pt x="2980" y="215"/>
                    <a:pt x="742" y="2015"/>
                    <a:pt x="0" y="4480"/>
                  </a:cubicBezTo>
                  <a:cubicBezTo>
                    <a:pt x="182" y="5101"/>
                    <a:pt x="333" y="5841"/>
                    <a:pt x="333" y="6643"/>
                  </a:cubicBezTo>
                  <a:lnTo>
                    <a:pt x="3192" y="6643"/>
                  </a:lnTo>
                  <a:cubicBezTo>
                    <a:pt x="4765" y="6643"/>
                    <a:pt x="6066" y="5357"/>
                    <a:pt x="6066" y="3784"/>
                  </a:cubicBezTo>
                  <a:lnTo>
                    <a:pt x="6066" y="473"/>
                  </a:lnTo>
                  <a:cubicBezTo>
                    <a:pt x="6066" y="336"/>
                    <a:pt x="6020" y="215"/>
                    <a:pt x="5914" y="124"/>
                  </a:cubicBezTo>
                  <a:cubicBezTo>
                    <a:pt x="5835" y="45"/>
                    <a:pt x="5720" y="1"/>
                    <a:pt x="5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6"/>
            <p:cNvSpPr/>
            <p:nvPr/>
          </p:nvSpPr>
          <p:spPr>
            <a:xfrm>
              <a:off x="5740088" y="3766625"/>
              <a:ext cx="107400" cy="118750"/>
            </a:xfrm>
            <a:custGeom>
              <a:avLst/>
              <a:gdLst/>
              <a:ahLst/>
              <a:cxnLst/>
              <a:rect l="l" t="t" r="r" b="b"/>
              <a:pathLst>
                <a:path w="4296" h="4750" extrusionOk="0">
                  <a:moveTo>
                    <a:pt x="500" y="0"/>
                  </a:moveTo>
                  <a:cubicBezTo>
                    <a:pt x="409" y="742"/>
                    <a:pt x="212" y="1392"/>
                    <a:pt x="0" y="1906"/>
                  </a:cubicBezTo>
                  <a:lnTo>
                    <a:pt x="107" y="2466"/>
                  </a:lnTo>
                  <a:cubicBezTo>
                    <a:pt x="379" y="3781"/>
                    <a:pt x="1559" y="4749"/>
                    <a:pt x="2920" y="4749"/>
                  </a:cubicBezTo>
                  <a:lnTo>
                    <a:pt x="3797" y="4749"/>
                  </a:lnTo>
                  <a:cubicBezTo>
                    <a:pt x="3948" y="4749"/>
                    <a:pt x="4069" y="4689"/>
                    <a:pt x="4160" y="4583"/>
                  </a:cubicBezTo>
                  <a:cubicBezTo>
                    <a:pt x="4251" y="4477"/>
                    <a:pt x="4295" y="4326"/>
                    <a:pt x="4265" y="4190"/>
                  </a:cubicBezTo>
                  <a:lnTo>
                    <a:pt x="3888" y="2285"/>
                  </a:lnTo>
                  <a:cubicBezTo>
                    <a:pt x="3616" y="968"/>
                    <a:pt x="2436" y="0"/>
                    <a:pt x="10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696" name="Google Shape;2696;p46"/>
          <p:cNvCxnSpPr>
            <a:stCxn id="2682" idx="6"/>
          </p:cNvCxnSpPr>
          <p:nvPr/>
        </p:nvCxnSpPr>
        <p:spPr>
          <a:xfrm>
            <a:off x="1372800" y="1843450"/>
            <a:ext cx="1910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697" name="Google Shape;2697;p46"/>
          <p:cNvCxnSpPr>
            <a:stCxn id="2683" idx="6"/>
          </p:cNvCxnSpPr>
          <p:nvPr/>
        </p:nvCxnSpPr>
        <p:spPr>
          <a:xfrm>
            <a:off x="1372800" y="3010925"/>
            <a:ext cx="1910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698" name="Google Shape;2698;p46"/>
          <p:cNvCxnSpPr>
            <a:stCxn id="2684" idx="6"/>
          </p:cNvCxnSpPr>
          <p:nvPr/>
        </p:nvCxnSpPr>
        <p:spPr>
          <a:xfrm>
            <a:off x="1372800" y="4210625"/>
            <a:ext cx="1910100" cy="3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699" name="Google Shape;2699;p46"/>
          <p:cNvCxnSpPr>
            <a:endCxn id="2666" idx="2"/>
          </p:cNvCxnSpPr>
          <p:nvPr/>
        </p:nvCxnSpPr>
        <p:spPr>
          <a:xfrm>
            <a:off x="5736875" y="1843450"/>
            <a:ext cx="1910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700" name="Google Shape;2700;p46"/>
          <p:cNvCxnSpPr>
            <a:endCxn id="2667" idx="2"/>
          </p:cNvCxnSpPr>
          <p:nvPr/>
        </p:nvCxnSpPr>
        <p:spPr>
          <a:xfrm>
            <a:off x="5736875" y="3010925"/>
            <a:ext cx="1910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701" name="Google Shape;2701;p46"/>
          <p:cNvCxnSpPr>
            <a:endCxn id="2668" idx="2"/>
          </p:cNvCxnSpPr>
          <p:nvPr/>
        </p:nvCxnSpPr>
        <p:spPr>
          <a:xfrm>
            <a:off x="5736875" y="4213900"/>
            <a:ext cx="191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702" name="Google Shape;2702;p46"/>
          <p:cNvSpPr/>
          <p:nvPr/>
        </p:nvSpPr>
        <p:spPr>
          <a:xfrm>
            <a:off x="7706975" y="1445650"/>
            <a:ext cx="795600" cy="795600"/>
          </a:xfrm>
          <a:prstGeom prst="arc">
            <a:avLst>
              <a:gd name="adj1" fmla="val 16200000"/>
              <a:gd name="adj2" fmla="val 1301201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6"/>
          <p:cNvSpPr/>
          <p:nvPr/>
        </p:nvSpPr>
        <p:spPr>
          <a:xfrm>
            <a:off x="7706975" y="2613125"/>
            <a:ext cx="795600" cy="795600"/>
          </a:xfrm>
          <a:prstGeom prst="arc">
            <a:avLst>
              <a:gd name="adj1" fmla="val 16200000"/>
              <a:gd name="adj2" fmla="val 531432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4" name="Google Shape;2704;p46"/>
          <p:cNvSpPr/>
          <p:nvPr/>
        </p:nvSpPr>
        <p:spPr>
          <a:xfrm>
            <a:off x="7706975" y="3812825"/>
            <a:ext cx="795600" cy="795600"/>
          </a:xfrm>
          <a:prstGeom prst="arc">
            <a:avLst>
              <a:gd name="adj1" fmla="val 16200000"/>
              <a:gd name="adj2" fmla="val 320998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solidFill>
                  <a:schemeClr val="dk2"/>
                </a:solidFill>
              </a:rPr>
              <a:t>Tanım</a:t>
            </a:r>
            <a:endParaRPr b="1" dirty="0">
              <a:solidFill>
                <a:schemeClr val="dk2"/>
              </a:solidFill>
            </a:endParaRPr>
          </a:p>
        </p:txBody>
      </p:sp>
      <p:sp>
        <p:nvSpPr>
          <p:cNvPr id="354" name="Google Shape;354;p16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naheim"/>
              <a:buChar char="●"/>
            </a:pPr>
            <a:r>
              <a:rPr lang="tr-TR" sz="1250" dirty="0"/>
              <a:t>Bu proje ile </a:t>
            </a:r>
            <a:r>
              <a:rPr lang="tr-TR" sz="1250" dirty="0" err="1"/>
              <a:t>arduino</a:t>
            </a:r>
            <a:r>
              <a:rPr lang="tr-TR" sz="1250" dirty="0"/>
              <a:t> kullanarak işlevsel bir çiçek sulama sistemi geliştirdik</a:t>
            </a:r>
            <a:r>
              <a:rPr lang="en-US" sz="1250" dirty="0"/>
              <a:t>.</a:t>
            </a:r>
          </a:p>
          <a:p>
            <a:pPr marL="457200" lvl="0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Char char="●"/>
            </a:pPr>
            <a:r>
              <a:rPr lang="tr-TR" sz="1250" dirty="0"/>
              <a:t>Bu projeyi geliştirirken gerekli videolar izleyerek ve kendimizi projemizde geliştirerek devam ettik.</a:t>
            </a:r>
          </a:p>
          <a:p>
            <a:pPr marL="457200" lvl="0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Char char="●"/>
            </a:pPr>
            <a:endParaRPr lang="tr-TR" sz="1250" dirty="0"/>
          </a:p>
          <a:p>
            <a:pPr marL="457200" lvl="0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Char char="●"/>
            </a:pPr>
            <a:r>
              <a:rPr lang="tr-TR" sz="1250" dirty="0"/>
              <a:t>           YAPIM AŞAMAMIZ</a:t>
            </a:r>
          </a:p>
          <a:p>
            <a:pPr marL="457200" lvl="0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Char char="●"/>
            </a:pPr>
            <a:endParaRPr lang="tr-TR" sz="1250" dirty="0"/>
          </a:p>
          <a:p>
            <a:pPr marL="457200" lvl="0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Char char="●"/>
            </a:pPr>
            <a:endParaRPr lang="en-US" sz="1250" dirty="0"/>
          </a:p>
          <a:p>
            <a:pPr marL="914400" lvl="1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Char char="○"/>
            </a:pPr>
            <a:r>
              <a:rPr lang="tr-TR" sz="1250" dirty="0"/>
              <a:t>Malzemelerimizi satın aldık</a:t>
            </a:r>
            <a:endParaRPr lang="en-US" sz="1250" dirty="0"/>
          </a:p>
          <a:p>
            <a:pPr marL="914400" lvl="1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Char char="○"/>
            </a:pPr>
            <a:r>
              <a:rPr lang="tr-TR" sz="1250" dirty="0"/>
              <a:t>Gerekli videoları izledik</a:t>
            </a:r>
            <a:endParaRPr lang="en-US" sz="1250" dirty="0"/>
          </a:p>
          <a:p>
            <a:pPr marL="914400" lvl="1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Char char="○"/>
            </a:pPr>
            <a:r>
              <a:rPr lang="tr-TR" sz="1250" dirty="0"/>
              <a:t>Sistemimizi hem kod olarak hem donanımsal olarak kurduk</a:t>
            </a:r>
            <a:endParaRPr lang="en-US" sz="1250" dirty="0"/>
          </a:p>
          <a:p>
            <a:pPr marL="914400" lvl="1" indent="-3079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Char char="○"/>
            </a:pPr>
            <a:r>
              <a:rPr lang="tr-TR" sz="1250" dirty="0"/>
              <a:t>Projemizi geliştirdik ve bitirdik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2"/>
          <p:cNvSpPr/>
          <p:nvPr/>
        </p:nvSpPr>
        <p:spPr>
          <a:xfrm>
            <a:off x="914625" y="3721275"/>
            <a:ext cx="840200" cy="840200"/>
          </a:xfrm>
          <a:prstGeom prst="flowChartOffpageConnector">
            <a:avLst/>
          </a:prstGeom>
          <a:solidFill>
            <a:schemeClr val="dk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04</a:t>
            </a:r>
            <a:endParaRPr/>
          </a:p>
        </p:txBody>
      </p:sp>
      <p:sp>
        <p:nvSpPr>
          <p:cNvPr id="615" name="Google Shape;615;p22"/>
          <p:cNvSpPr/>
          <p:nvPr/>
        </p:nvSpPr>
        <p:spPr>
          <a:xfrm>
            <a:off x="914625" y="2946825"/>
            <a:ext cx="840200" cy="840200"/>
          </a:xfrm>
          <a:prstGeom prst="flowChartOffpageConnector">
            <a:avLst/>
          </a:prstGeom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03</a:t>
            </a:r>
            <a:endParaRPr/>
          </a:p>
        </p:txBody>
      </p:sp>
      <p:sp>
        <p:nvSpPr>
          <p:cNvPr id="616" name="Google Shape;616;p22"/>
          <p:cNvSpPr/>
          <p:nvPr/>
        </p:nvSpPr>
        <p:spPr>
          <a:xfrm>
            <a:off x="914625" y="2194275"/>
            <a:ext cx="840200" cy="840200"/>
          </a:xfrm>
          <a:prstGeom prst="flowChartOffpageConnector">
            <a:avLst/>
          </a:prstGeom>
          <a:solidFill>
            <a:schemeClr val="dk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02</a:t>
            </a:r>
            <a:endParaRPr/>
          </a:p>
        </p:txBody>
      </p:sp>
      <p:sp>
        <p:nvSpPr>
          <p:cNvPr id="617" name="Google Shape;617;p2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Projemizin Günlere Dağılımı</a:t>
            </a:r>
            <a:endParaRPr dirty="0"/>
          </a:p>
        </p:txBody>
      </p:sp>
      <p:sp>
        <p:nvSpPr>
          <p:cNvPr id="618" name="Google Shape;618;p22"/>
          <p:cNvSpPr/>
          <p:nvPr/>
        </p:nvSpPr>
        <p:spPr>
          <a:xfrm>
            <a:off x="914625" y="1441750"/>
            <a:ext cx="840200" cy="840200"/>
          </a:xfrm>
          <a:prstGeom prst="flowChartOffpageConnector">
            <a:avLst/>
          </a:prstGeom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01</a:t>
            </a:r>
            <a:endParaRPr sz="320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619" name="Google Shape;619;p22"/>
          <p:cNvSpPr/>
          <p:nvPr/>
        </p:nvSpPr>
        <p:spPr>
          <a:xfrm>
            <a:off x="1857850" y="1449050"/>
            <a:ext cx="5603700" cy="6648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İlk gün malzemeleri gerekli sitelerden sipariş ettik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0" name="Google Shape;620;p22"/>
          <p:cNvSpPr/>
          <p:nvPr/>
        </p:nvSpPr>
        <p:spPr>
          <a:xfrm>
            <a:off x="1857850" y="2194275"/>
            <a:ext cx="5603700" cy="6648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Gerekli videoları izleyerek konu hakkında bilgi sahibi olduk ve donanımımızı nasıl kuracağımızı öğrendik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1" name="Google Shape;621;p22"/>
          <p:cNvSpPr/>
          <p:nvPr/>
        </p:nvSpPr>
        <p:spPr>
          <a:xfrm>
            <a:off x="1857850" y="2946825"/>
            <a:ext cx="5603700" cy="6648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Arduinomuzu</a:t>
            </a:r>
            <a:r>
              <a:rPr lang="tr-TR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kodladık ve kablo ve bağlantı ayarlarımızı ayarladık.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2" name="Google Shape;622;p22"/>
          <p:cNvSpPr/>
          <p:nvPr/>
        </p:nvSpPr>
        <p:spPr>
          <a:xfrm>
            <a:off x="1857850" y="3721275"/>
            <a:ext cx="5603700" cy="6648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Projemiz için gerekli olan sunumumuzu tasarladık.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3" name="Google Shape;623;p22"/>
          <p:cNvSpPr/>
          <p:nvPr/>
        </p:nvSpPr>
        <p:spPr>
          <a:xfrm>
            <a:off x="7564575" y="1449050"/>
            <a:ext cx="664800" cy="6648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2"/>
          <p:cNvSpPr/>
          <p:nvPr/>
        </p:nvSpPr>
        <p:spPr>
          <a:xfrm>
            <a:off x="7564575" y="2194275"/>
            <a:ext cx="664800" cy="6648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2"/>
          <p:cNvSpPr/>
          <p:nvPr/>
        </p:nvSpPr>
        <p:spPr>
          <a:xfrm>
            <a:off x="7564575" y="2939500"/>
            <a:ext cx="664800" cy="6648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2"/>
          <p:cNvSpPr/>
          <p:nvPr/>
        </p:nvSpPr>
        <p:spPr>
          <a:xfrm>
            <a:off x="7564575" y="3721275"/>
            <a:ext cx="664800" cy="6648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" name="Google Shape;627;p22"/>
          <p:cNvGrpSpPr/>
          <p:nvPr/>
        </p:nvGrpSpPr>
        <p:grpSpPr>
          <a:xfrm>
            <a:off x="7693338" y="1578413"/>
            <a:ext cx="407250" cy="406075"/>
            <a:chOff x="3245438" y="1433825"/>
            <a:chExt cx="407250" cy="406075"/>
          </a:xfrm>
        </p:grpSpPr>
        <p:sp>
          <p:nvSpPr>
            <p:cNvPr id="628" name="Google Shape;628;p22"/>
            <p:cNvSpPr/>
            <p:nvPr/>
          </p:nvSpPr>
          <p:spPr>
            <a:xfrm>
              <a:off x="3483638" y="1624750"/>
              <a:ext cx="169050" cy="215150"/>
            </a:xfrm>
            <a:custGeom>
              <a:avLst/>
              <a:gdLst/>
              <a:ahLst/>
              <a:cxnLst/>
              <a:rect l="l" t="t" r="r" b="b"/>
              <a:pathLst>
                <a:path w="6762" h="8606" extrusionOk="0">
                  <a:moveTo>
                    <a:pt x="3374" y="953"/>
                  </a:moveTo>
                  <a:cubicBezTo>
                    <a:pt x="4160" y="953"/>
                    <a:pt x="4840" y="1604"/>
                    <a:pt x="4840" y="2391"/>
                  </a:cubicBezTo>
                  <a:lnTo>
                    <a:pt x="4840" y="2859"/>
                  </a:lnTo>
                  <a:lnTo>
                    <a:pt x="1922" y="2859"/>
                  </a:lnTo>
                  <a:lnTo>
                    <a:pt x="1922" y="2391"/>
                  </a:lnTo>
                  <a:cubicBezTo>
                    <a:pt x="1922" y="1604"/>
                    <a:pt x="2588" y="953"/>
                    <a:pt x="3374" y="953"/>
                  </a:cubicBezTo>
                  <a:close/>
                  <a:moveTo>
                    <a:pt x="3374" y="1"/>
                  </a:moveTo>
                  <a:cubicBezTo>
                    <a:pt x="2073" y="1"/>
                    <a:pt x="969" y="1074"/>
                    <a:pt x="969" y="2391"/>
                  </a:cubicBezTo>
                  <a:lnTo>
                    <a:pt x="969" y="2859"/>
                  </a:lnTo>
                  <a:lnTo>
                    <a:pt x="485" y="2859"/>
                  </a:lnTo>
                  <a:cubicBezTo>
                    <a:pt x="349" y="2859"/>
                    <a:pt x="212" y="2919"/>
                    <a:pt x="122" y="3040"/>
                  </a:cubicBezTo>
                  <a:cubicBezTo>
                    <a:pt x="31" y="3147"/>
                    <a:pt x="1" y="3282"/>
                    <a:pt x="31" y="3433"/>
                  </a:cubicBezTo>
                  <a:lnTo>
                    <a:pt x="984" y="8212"/>
                  </a:lnTo>
                  <a:cubicBezTo>
                    <a:pt x="1015" y="8440"/>
                    <a:pt x="1211" y="8606"/>
                    <a:pt x="1438" y="8606"/>
                  </a:cubicBezTo>
                  <a:lnTo>
                    <a:pt x="5310" y="8606"/>
                  </a:lnTo>
                  <a:cubicBezTo>
                    <a:pt x="5536" y="8606"/>
                    <a:pt x="5733" y="8440"/>
                    <a:pt x="5778" y="8212"/>
                  </a:cubicBezTo>
                  <a:lnTo>
                    <a:pt x="6731" y="3433"/>
                  </a:lnTo>
                  <a:cubicBezTo>
                    <a:pt x="6762" y="3282"/>
                    <a:pt x="6716" y="3147"/>
                    <a:pt x="6625" y="3040"/>
                  </a:cubicBezTo>
                  <a:cubicBezTo>
                    <a:pt x="6534" y="2919"/>
                    <a:pt x="6413" y="2859"/>
                    <a:pt x="6262" y="2859"/>
                  </a:cubicBezTo>
                  <a:lnTo>
                    <a:pt x="5794" y="2859"/>
                  </a:lnTo>
                  <a:lnTo>
                    <a:pt x="5794" y="2391"/>
                  </a:lnTo>
                  <a:cubicBezTo>
                    <a:pt x="5794" y="1074"/>
                    <a:pt x="4689" y="1"/>
                    <a:pt x="33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2"/>
            <p:cNvSpPr/>
            <p:nvPr/>
          </p:nvSpPr>
          <p:spPr>
            <a:xfrm>
              <a:off x="3270038" y="1577125"/>
              <a:ext cx="166375" cy="166750"/>
            </a:xfrm>
            <a:custGeom>
              <a:avLst/>
              <a:gdLst/>
              <a:ahLst/>
              <a:cxnLst/>
              <a:rect l="l" t="t" r="r" b="b"/>
              <a:pathLst>
                <a:path w="6655" h="6670" extrusionOk="0">
                  <a:moveTo>
                    <a:pt x="1" y="0"/>
                  </a:moveTo>
                  <a:lnTo>
                    <a:pt x="1" y="1437"/>
                  </a:lnTo>
                  <a:cubicBezTo>
                    <a:pt x="1" y="2586"/>
                    <a:pt x="817" y="3539"/>
                    <a:pt x="1906" y="3766"/>
                  </a:cubicBezTo>
                  <a:lnTo>
                    <a:pt x="1906" y="6669"/>
                  </a:lnTo>
                  <a:lnTo>
                    <a:pt x="4749" y="6669"/>
                  </a:lnTo>
                  <a:lnTo>
                    <a:pt x="4749" y="3766"/>
                  </a:lnTo>
                  <a:cubicBezTo>
                    <a:pt x="5838" y="3539"/>
                    <a:pt x="6655" y="2586"/>
                    <a:pt x="6655" y="1437"/>
                  </a:cubicBezTo>
                  <a:lnTo>
                    <a:pt x="66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2"/>
            <p:cNvSpPr/>
            <p:nvPr/>
          </p:nvSpPr>
          <p:spPr>
            <a:xfrm>
              <a:off x="3317688" y="1767675"/>
              <a:ext cx="71100" cy="72225"/>
            </a:xfrm>
            <a:custGeom>
              <a:avLst/>
              <a:gdLst/>
              <a:ahLst/>
              <a:cxnLst/>
              <a:rect l="l" t="t" r="r" b="b"/>
              <a:pathLst>
                <a:path w="2844" h="2889" extrusionOk="0">
                  <a:moveTo>
                    <a:pt x="0" y="1"/>
                  </a:moveTo>
                  <a:lnTo>
                    <a:pt x="0" y="2889"/>
                  </a:lnTo>
                  <a:lnTo>
                    <a:pt x="2843" y="2889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2"/>
            <p:cNvSpPr/>
            <p:nvPr/>
          </p:nvSpPr>
          <p:spPr>
            <a:xfrm>
              <a:off x="3246213" y="1697350"/>
              <a:ext cx="47650" cy="142550"/>
            </a:xfrm>
            <a:custGeom>
              <a:avLst/>
              <a:gdLst/>
              <a:ahLst/>
              <a:cxnLst/>
              <a:rect l="l" t="t" r="r" b="b"/>
              <a:pathLst>
                <a:path w="1906" h="5702" extrusionOk="0">
                  <a:moveTo>
                    <a:pt x="1906" y="1"/>
                  </a:moveTo>
                  <a:cubicBezTo>
                    <a:pt x="817" y="227"/>
                    <a:pt x="0" y="1180"/>
                    <a:pt x="0" y="2330"/>
                  </a:cubicBezTo>
                  <a:lnTo>
                    <a:pt x="0" y="5218"/>
                  </a:lnTo>
                  <a:cubicBezTo>
                    <a:pt x="0" y="5490"/>
                    <a:pt x="212" y="5702"/>
                    <a:pt x="470" y="5702"/>
                  </a:cubicBezTo>
                  <a:lnTo>
                    <a:pt x="1906" y="5702"/>
                  </a:lnTo>
                  <a:lnTo>
                    <a:pt x="19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2"/>
            <p:cNvSpPr/>
            <p:nvPr/>
          </p:nvSpPr>
          <p:spPr>
            <a:xfrm>
              <a:off x="3412563" y="1697350"/>
              <a:ext cx="47675" cy="142550"/>
            </a:xfrm>
            <a:custGeom>
              <a:avLst/>
              <a:gdLst/>
              <a:ahLst/>
              <a:cxnLst/>
              <a:rect l="l" t="t" r="r" b="b"/>
              <a:pathLst>
                <a:path w="1907" h="5702" extrusionOk="0">
                  <a:moveTo>
                    <a:pt x="1" y="1"/>
                  </a:moveTo>
                  <a:lnTo>
                    <a:pt x="1" y="5702"/>
                  </a:lnTo>
                  <a:lnTo>
                    <a:pt x="1438" y="5702"/>
                  </a:lnTo>
                  <a:cubicBezTo>
                    <a:pt x="1694" y="5702"/>
                    <a:pt x="1906" y="5490"/>
                    <a:pt x="1906" y="5218"/>
                  </a:cubicBezTo>
                  <a:lnTo>
                    <a:pt x="1906" y="2330"/>
                  </a:lnTo>
                  <a:cubicBezTo>
                    <a:pt x="1906" y="1180"/>
                    <a:pt x="1089" y="22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2"/>
            <p:cNvSpPr/>
            <p:nvPr/>
          </p:nvSpPr>
          <p:spPr>
            <a:xfrm>
              <a:off x="3270788" y="1433825"/>
              <a:ext cx="164475" cy="48400"/>
            </a:xfrm>
            <a:custGeom>
              <a:avLst/>
              <a:gdLst/>
              <a:ahLst/>
              <a:cxnLst/>
              <a:rect l="l" t="t" r="r" b="b"/>
              <a:pathLst>
                <a:path w="6579" h="1936" extrusionOk="0">
                  <a:moveTo>
                    <a:pt x="3298" y="0"/>
                  </a:moveTo>
                  <a:cubicBezTo>
                    <a:pt x="2526" y="0"/>
                    <a:pt x="318" y="30"/>
                    <a:pt x="1" y="1936"/>
                  </a:cubicBezTo>
                  <a:lnTo>
                    <a:pt x="6579" y="1936"/>
                  </a:lnTo>
                  <a:cubicBezTo>
                    <a:pt x="6276" y="30"/>
                    <a:pt x="4068" y="0"/>
                    <a:pt x="3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2"/>
            <p:cNvSpPr/>
            <p:nvPr/>
          </p:nvSpPr>
          <p:spPr>
            <a:xfrm>
              <a:off x="3245438" y="1506050"/>
              <a:ext cx="215550" cy="47650"/>
            </a:xfrm>
            <a:custGeom>
              <a:avLst/>
              <a:gdLst/>
              <a:ahLst/>
              <a:cxnLst/>
              <a:rect l="l" t="t" r="r" b="b"/>
              <a:pathLst>
                <a:path w="8622" h="1906" extrusionOk="0">
                  <a:moveTo>
                    <a:pt x="682" y="0"/>
                  </a:moveTo>
                  <a:lnTo>
                    <a:pt x="77" y="1210"/>
                  </a:lnTo>
                  <a:cubicBezTo>
                    <a:pt x="1" y="1361"/>
                    <a:pt x="17" y="1527"/>
                    <a:pt x="107" y="1678"/>
                  </a:cubicBezTo>
                  <a:cubicBezTo>
                    <a:pt x="182" y="1815"/>
                    <a:pt x="334" y="1906"/>
                    <a:pt x="501" y="1906"/>
                  </a:cubicBezTo>
                  <a:lnTo>
                    <a:pt x="8123" y="1906"/>
                  </a:lnTo>
                  <a:cubicBezTo>
                    <a:pt x="8289" y="1906"/>
                    <a:pt x="8440" y="1815"/>
                    <a:pt x="8516" y="1678"/>
                  </a:cubicBezTo>
                  <a:cubicBezTo>
                    <a:pt x="8607" y="1527"/>
                    <a:pt x="8621" y="1361"/>
                    <a:pt x="8546" y="1210"/>
                  </a:cubicBezTo>
                  <a:lnTo>
                    <a:pt x="79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22"/>
          <p:cNvGrpSpPr/>
          <p:nvPr/>
        </p:nvGrpSpPr>
        <p:grpSpPr>
          <a:xfrm>
            <a:off x="7692788" y="2323638"/>
            <a:ext cx="408350" cy="406075"/>
            <a:chOff x="3245088" y="2131775"/>
            <a:chExt cx="408350" cy="406075"/>
          </a:xfrm>
        </p:grpSpPr>
        <p:sp>
          <p:nvSpPr>
            <p:cNvPr id="636" name="Google Shape;636;p22"/>
            <p:cNvSpPr/>
            <p:nvPr/>
          </p:nvSpPr>
          <p:spPr>
            <a:xfrm>
              <a:off x="3245088" y="2227800"/>
              <a:ext cx="408350" cy="310050"/>
            </a:xfrm>
            <a:custGeom>
              <a:avLst/>
              <a:gdLst/>
              <a:ahLst/>
              <a:cxnLst/>
              <a:rect l="l" t="t" r="r" b="b"/>
              <a:pathLst>
                <a:path w="16334" h="12402" extrusionOk="0">
                  <a:moveTo>
                    <a:pt x="12190" y="0"/>
                  </a:moveTo>
                  <a:cubicBezTo>
                    <a:pt x="10587" y="0"/>
                    <a:pt x="8968" y="379"/>
                    <a:pt x="7532" y="1105"/>
                  </a:cubicBezTo>
                  <a:cubicBezTo>
                    <a:pt x="6473" y="1619"/>
                    <a:pt x="5278" y="1906"/>
                    <a:pt x="4098" y="1906"/>
                  </a:cubicBezTo>
                  <a:lnTo>
                    <a:pt x="515" y="1906"/>
                  </a:lnTo>
                  <a:cubicBezTo>
                    <a:pt x="257" y="1906"/>
                    <a:pt x="45" y="2118"/>
                    <a:pt x="45" y="2375"/>
                  </a:cubicBezTo>
                  <a:lnTo>
                    <a:pt x="45" y="3328"/>
                  </a:lnTo>
                  <a:cubicBezTo>
                    <a:pt x="45" y="3585"/>
                    <a:pt x="257" y="3797"/>
                    <a:pt x="515" y="3797"/>
                  </a:cubicBezTo>
                  <a:lnTo>
                    <a:pt x="999" y="3797"/>
                  </a:lnTo>
                  <a:lnTo>
                    <a:pt x="999" y="7895"/>
                  </a:lnTo>
                  <a:lnTo>
                    <a:pt x="182" y="8697"/>
                  </a:lnTo>
                  <a:cubicBezTo>
                    <a:pt x="0" y="8893"/>
                    <a:pt x="0" y="9181"/>
                    <a:pt x="182" y="9377"/>
                  </a:cubicBezTo>
                  <a:cubicBezTo>
                    <a:pt x="273" y="9468"/>
                    <a:pt x="394" y="9513"/>
                    <a:pt x="516" y="9513"/>
                  </a:cubicBezTo>
                  <a:cubicBezTo>
                    <a:pt x="639" y="9513"/>
                    <a:pt x="764" y="9468"/>
                    <a:pt x="862" y="9377"/>
                  </a:cubicBezTo>
                  <a:lnTo>
                    <a:pt x="999" y="9242"/>
                  </a:lnTo>
                  <a:lnTo>
                    <a:pt x="999" y="11918"/>
                  </a:lnTo>
                  <a:cubicBezTo>
                    <a:pt x="999" y="12190"/>
                    <a:pt x="1210" y="12402"/>
                    <a:pt x="1467" y="12402"/>
                  </a:cubicBezTo>
                  <a:cubicBezTo>
                    <a:pt x="1739" y="12402"/>
                    <a:pt x="1951" y="12190"/>
                    <a:pt x="1951" y="11918"/>
                  </a:cubicBezTo>
                  <a:lnTo>
                    <a:pt x="1951" y="6383"/>
                  </a:lnTo>
                  <a:lnTo>
                    <a:pt x="2087" y="6519"/>
                  </a:lnTo>
                  <a:cubicBezTo>
                    <a:pt x="2178" y="6610"/>
                    <a:pt x="2299" y="6655"/>
                    <a:pt x="2420" y="6655"/>
                  </a:cubicBezTo>
                  <a:cubicBezTo>
                    <a:pt x="2541" y="6655"/>
                    <a:pt x="2662" y="6610"/>
                    <a:pt x="2753" y="6519"/>
                  </a:cubicBezTo>
                  <a:cubicBezTo>
                    <a:pt x="2949" y="6338"/>
                    <a:pt x="2949" y="6035"/>
                    <a:pt x="2753" y="5854"/>
                  </a:cubicBezTo>
                  <a:lnTo>
                    <a:pt x="1951" y="5037"/>
                  </a:lnTo>
                  <a:lnTo>
                    <a:pt x="1951" y="3797"/>
                  </a:lnTo>
                  <a:lnTo>
                    <a:pt x="3856" y="3797"/>
                  </a:lnTo>
                  <a:lnTo>
                    <a:pt x="3856" y="7895"/>
                  </a:lnTo>
                  <a:lnTo>
                    <a:pt x="3040" y="8697"/>
                  </a:lnTo>
                  <a:cubicBezTo>
                    <a:pt x="2858" y="8893"/>
                    <a:pt x="2858" y="9181"/>
                    <a:pt x="3040" y="9377"/>
                  </a:cubicBezTo>
                  <a:cubicBezTo>
                    <a:pt x="3130" y="9468"/>
                    <a:pt x="3251" y="9513"/>
                    <a:pt x="3372" y="9513"/>
                  </a:cubicBezTo>
                  <a:cubicBezTo>
                    <a:pt x="3493" y="9513"/>
                    <a:pt x="3614" y="9468"/>
                    <a:pt x="3705" y="9377"/>
                  </a:cubicBezTo>
                  <a:lnTo>
                    <a:pt x="3856" y="9242"/>
                  </a:lnTo>
                  <a:lnTo>
                    <a:pt x="3856" y="9982"/>
                  </a:lnTo>
                  <a:cubicBezTo>
                    <a:pt x="3856" y="10254"/>
                    <a:pt x="4068" y="10466"/>
                    <a:pt x="4326" y="10466"/>
                  </a:cubicBezTo>
                  <a:cubicBezTo>
                    <a:pt x="4582" y="10466"/>
                    <a:pt x="4794" y="10254"/>
                    <a:pt x="4794" y="9982"/>
                  </a:cubicBezTo>
                  <a:lnTo>
                    <a:pt x="4794" y="3767"/>
                  </a:lnTo>
                  <a:cubicBezTo>
                    <a:pt x="5127" y="3737"/>
                    <a:pt x="5429" y="3706"/>
                    <a:pt x="5747" y="3660"/>
                  </a:cubicBezTo>
                  <a:lnTo>
                    <a:pt x="5747" y="4281"/>
                  </a:lnTo>
                  <a:cubicBezTo>
                    <a:pt x="5747" y="5596"/>
                    <a:pt x="6851" y="6655"/>
                    <a:pt x="8167" y="6655"/>
                  </a:cubicBezTo>
                  <a:lnTo>
                    <a:pt x="9119" y="6655"/>
                  </a:lnTo>
                  <a:cubicBezTo>
                    <a:pt x="9377" y="6655"/>
                    <a:pt x="9589" y="6443"/>
                    <a:pt x="9589" y="6187"/>
                  </a:cubicBezTo>
                  <a:lnTo>
                    <a:pt x="9589" y="5233"/>
                  </a:lnTo>
                  <a:cubicBezTo>
                    <a:pt x="9589" y="4221"/>
                    <a:pt x="8954" y="3358"/>
                    <a:pt x="8061" y="3011"/>
                  </a:cubicBezTo>
                  <a:cubicBezTo>
                    <a:pt x="8318" y="2920"/>
                    <a:pt x="8560" y="2829"/>
                    <a:pt x="8802" y="2708"/>
                  </a:cubicBezTo>
                  <a:cubicBezTo>
                    <a:pt x="9634" y="2285"/>
                    <a:pt x="10557" y="2027"/>
                    <a:pt x="11494" y="1936"/>
                  </a:cubicBezTo>
                  <a:lnTo>
                    <a:pt x="11494" y="7895"/>
                  </a:lnTo>
                  <a:lnTo>
                    <a:pt x="10678" y="8697"/>
                  </a:lnTo>
                  <a:cubicBezTo>
                    <a:pt x="10496" y="8893"/>
                    <a:pt x="10496" y="9181"/>
                    <a:pt x="10678" y="9377"/>
                  </a:cubicBezTo>
                  <a:cubicBezTo>
                    <a:pt x="10776" y="9468"/>
                    <a:pt x="10897" y="9513"/>
                    <a:pt x="11018" y="9513"/>
                  </a:cubicBezTo>
                  <a:cubicBezTo>
                    <a:pt x="11139" y="9513"/>
                    <a:pt x="11260" y="9468"/>
                    <a:pt x="11358" y="9377"/>
                  </a:cubicBezTo>
                  <a:lnTo>
                    <a:pt x="11494" y="9242"/>
                  </a:lnTo>
                  <a:lnTo>
                    <a:pt x="11494" y="11918"/>
                  </a:lnTo>
                  <a:cubicBezTo>
                    <a:pt x="11494" y="12190"/>
                    <a:pt x="11706" y="12402"/>
                    <a:pt x="11963" y="12402"/>
                  </a:cubicBezTo>
                  <a:cubicBezTo>
                    <a:pt x="12235" y="12402"/>
                    <a:pt x="12446" y="12190"/>
                    <a:pt x="12446" y="11918"/>
                  </a:cubicBezTo>
                  <a:lnTo>
                    <a:pt x="12446" y="4477"/>
                  </a:lnTo>
                  <a:lnTo>
                    <a:pt x="12583" y="4614"/>
                  </a:lnTo>
                  <a:cubicBezTo>
                    <a:pt x="12674" y="4704"/>
                    <a:pt x="12795" y="4750"/>
                    <a:pt x="12918" y="4750"/>
                  </a:cubicBezTo>
                  <a:cubicBezTo>
                    <a:pt x="13041" y="4750"/>
                    <a:pt x="13165" y="4704"/>
                    <a:pt x="13263" y="4614"/>
                  </a:cubicBezTo>
                  <a:cubicBezTo>
                    <a:pt x="13445" y="4432"/>
                    <a:pt x="13445" y="4130"/>
                    <a:pt x="13263" y="3948"/>
                  </a:cubicBezTo>
                  <a:lnTo>
                    <a:pt x="12446" y="3132"/>
                  </a:lnTo>
                  <a:lnTo>
                    <a:pt x="12446" y="1906"/>
                  </a:lnTo>
                  <a:lnTo>
                    <a:pt x="14382" y="1906"/>
                  </a:lnTo>
                  <a:lnTo>
                    <a:pt x="14382" y="9982"/>
                  </a:lnTo>
                  <a:cubicBezTo>
                    <a:pt x="14382" y="10254"/>
                    <a:pt x="14594" y="10466"/>
                    <a:pt x="14852" y="10466"/>
                  </a:cubicBezTo>
                  <a:cubicBezTo>
                    <a:pt x="15124" y="10466"/>
                    <a:pt x="15336" y="10254"/>
                    <a:pt x="15336" y="9982"/>
                  </a:cubicBezTo>
                  <a:lnTo>
                    <a:pt x="15336" y="8288"/>
                  </a:lnTo>
                  <a:lnTo>
                    <a:pt x="15471" y="8425"/>
                  </a:lnTo>
                  <a:cubicBezTo>
                    <a:pt x="15562" y="8516"/>
                    <a:pt x="15683" y="8561"/>
                    <a:pt x="15804" y="8561"/>
                  </a:cubicBezTo>
                  <a:cubicBezTo>
                    <a:pt x="15925" y="8561"/>
                    <a:pt x="16046" y="8516"/>
                    <a:pt x="16137" y="8425"/>
                  </a:cubicBezTo>
                  <a:cubicBezTo>
                    <a:pt x="16334" y="8243"/>
                    <a:pt x="16334" y="7941"/>
                    <a:pt x="16137" y="7744"/>
                  </a:cubicBezTo>
                  <a:lnTo>
                    <a:pt x="15336" y="6943"/>
                  </a:lnTo>
                  <a:lnTo>
                    <a:pt x="15336" y="1906"/>
                  </a:lnTo>
                  <a:lnTo>
                    <a:pt x="15804" y="1906"/>
                  </a:lnTo>
                  <a:cubicBezTo>
                    <a:pt x="16076" y="1906"/>
                    <a:pt x="16288" y="1694"/>
                    <a:pt x="16288" y="1422"/>
                  </a:cubicBezTo>
                  <a:lnTo>
                    <a:pt x="16288" y="470"/>
                  </a:lnTo>
                  <a:cubicBezTo>
                    <a:pt x="16288" y="212"/>
                    <a:pt x="16076" y="0"/>
                    <a:pt x="15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2"/>
            <p:cNvSpPr/>
            <p:nvPr/>
          </p:nvSpPr>
          <p:spPr>
            <a:xfrm>
              <a:off x="3532438" y="2131775"/>
              <a:ext cx="71475" cy="72250"/>
            </a:xfrm>
            <a:custGeom>
              <a:avLst/>
              <a:gdLst/>
              <a:ahLst/>
              <a:cxnLst/>
              <a:rect l="l" t="t" r="r" b="b"/>
              <a:pathLst>
                <a:path w="2859" h="2890" extrusionOk="0">
                  <a:moveTo>
                    <a:pt x="1906" y="0"/>
                  </a:moveTo>
                  <a:cubicBezTo>
                    <a:pt x="847" y="0"/>
                    <a:pt x="0" y="877"/>
                    <a:pt x="0" y="1936"/>
                  </a:cubicBezTo>
                  <a:lnTo>
                    <a:pt x="0" y="2405"/>
                  </a:lnTo>
                  <a:cubicBezTo>
                    <a:pt x="0" y="2678"/>
                    <a:pt x="212" y="2889"/>
                    <a:pt x="469" y="2889"/>
                  </a:cubicBezTo>
                  <a:lnTo>
                    <a:pt x="952" y="2889"/>
                  </a:lnTo>
                  <a:cubicBezTo>
                    <a:pt x="1997" y="2889"/>
                    <a:pt x="2858" y="1996"/>
                    <a:pt x="2858" y="953"/>
                  </a:cubicBezTo>
                  <a:lnTo>
                    <a:pt x="2858" y="484"/>
                  </a:lnTo>
                  <a:cubicBezTo>
                    <a:pt x="2858" y="212"/>
                    <a:pt x="2646" y="0"/>
                    <a:pt x="2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2"/>
            <p:cNvSpPr/>
            <p:nvPr/>
          </p:nvSpPr>
          <p:spPr>
            <a:xfrm>
              <a:off x="3270788" y="2180150"/>
              <a:ext cx="71475" cy="71500"/>
            </a:xfrm>
            <a:custGeom>
              <a:avLst/>
              <a:gdLst/>
              <a:ahLst/>
              <a:cxnLst/>
              <a:rect l="l" t="t" r="r" b="b"/>
              <a:pathLst>
                <a:path w="2859" h="2860" extrusionOk="0">
                  <a:moveTo>
                    <a:pt x="469" y="1"/>
                  </a:moveTo>
                  <a:cubicBezTo>
                    <a:pt x="213" y="1"/>
                    <a:pt x="1" y="213"/>
                    <a:pt x="1" y="470"/>
                  </a:cubicBezTo>
                  <a:lnTo>
                    <a:pt x="1" y="954"/>
                  </a:lnTo>
                  <a:cubicBezTo>
                    <a:pt x="1" y="1997"/>
                    <a:pt x="848" y="2860"/>
                    <a:pt x="1906" y="2860"/>
                  </a:cubicBezTo>
                  <a:lnTo>
                    <a:pt x="2375" y="2860"/>
                  </a:lnTo>
                  <a:cubicBezTo>
                    <a:pt x="2647" y="2860"/>
                    <a:pt x="2859" y="2648"/>
                    <a:pt x="2859" y="2376"/>
                  </a:cubicBezTo>
                  <a:lnTo>
                    <a:pt x="2859" y="1906"/>
                  </a:lnTo>
                  <a:cubicBezTo>
                    <a:pt x="2859" y="848"/>
                    <a:pt x="1997" y="1"/>
                    <a:pt x="9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2"/>
            <p:cNvSpPr/>
            <p:nvPr/>
          </p:nvSpPr>
          <p:spPr>
            <a:xfrm>
              <a:off x="3460963" y="2156350"/>
              <a:ext cx="47650" cy="47675"/>
            </a:xfrm>
            <a:custGeom>
              <a:avLst/>
              <a:gdLst/>
              <a:ahLst/>
              <a:cxnLst/>
              <a:rect l="l" t="t" r="r" b="b"/>
              <a:pathLst>
                <a:path w="1906" h="1907" extrusionOk="0">
                  <a:moveTo>
                    <a:pt x="484" y="1"/>
                  </a:moveTo>
                  <a:cubicBezTo>
                    <a:pt x="212" y="1"/>
                    <a:pt x="0" y="212"/>
                    <a:pt x="0" y="485"/>
                  </a:cubicBezTo>
                  <a:lnTo>
                    <a:pt x="0" y="953"/>
                  </a:lnTo>
                  <a:cubicBezTo>
                    <a:pt x="0" y="1483"/>
                    <a:pt x="424" y="1906"/>
                    <a:pt x="954" y="1906"/>
                  </a:cubicBezTo>
                  <a:lnTo>
                    <a:pt x="1438" y="1906"/>
                  </a:lnTo>
                  <a:cubicBezTo>
                    <a:pt x="1694" y="1906"/>
                    <a:pt x="1906" y="1695"/>
                    <a:pt x="1906" y="1422"/>
                  </a:cubicBezTo>
                  <a:lnTo>
                    <a:pt x="1906" y="953"/>
                  </a:lnTo>
                  <a:cubicBezTo>
                    <a:pt x="1906" y="424"/>
                    <a:pt x="1482" y="1"/>
                    <a:pt x="9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" name="Google Shape;640;p22"/>
          <p:cNvGrpSpPr/>
          <p:nvPr/>
        </p:nvGrpSpPr>
        <p:grpSpPr>
          <a:xfrm>
            <a:off x="7693925" y="3068850"/>
            <a:ext cx="406075" cy="380375"/>
            <a:chOff x="3246213" y="2842575"/>
            <a:chExt cx="406075" cy="380375"/>
          </a:xfrm>
        </p:grpSpPr>
        <p:sp>
          <p:nvSpPr>
            <p:cNvPr id="641" name="Google Shape;641;p22"/>
            <p:cNvSpPr/>
            <p:nvPr/>
          </p:nvSpPr>
          <p:spPr>
            <a:xfrm>
              <a:off x="3556238" y="2961300"/>
              <a:ext cx="23850" cy="47650"/>
            </a:xfrm>
            <a:custGeom>
              <a:avLst/>
              <a:gdLst/>
              <a:ahLst/>
              <a:cxnLst/>
              <a:rect l="l" t="t" r="r" b="b"/>
              <a:pathLst>
                <a:path w="954" h="1906" extrusionOk="0">
                  <a:moveTo>
                    <a:pt x="0" y="0"/>
                  </a:moveTo>
                  <a:lnTo>
                    <a:pt x="0" y="1906"/>
                  </a:lnTo>
                  <a:lnTo>
                    <a:pt x="954" y="190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2"/>
            <p:cNvSpPr/>
            <p:nvPr/>
          </p:nvSpPr>
          <p:spPr>
            <a:xfrm>
              <a:off x="3460963" y="2961300"/>
              <a:ext cx="71500" cy="71500"/>
            </a:xfrm>
            <a:custGeom>
              <a:avLst/>
              <a:gdLst/>
              <a:ahLst/>
              <a:cxnLst/>
              <a:rect l="l" t="t" r="r" b="b"/>
              <a:pathLst>
                <a:path w="2860" h="2860" extrusionOk="0">
                  <a:moveTo>
                    <a:pt x="1543" y="0"/>
                  </a:moveTo>
                  <a:lnTo>
                    <a:pt x="0" y="772"/>
                  </a:lnTo>
                  <a:lnTo>
                    <a:pt x="0" y="2859"/>
                  </a:lnTo>
                  <a:lnTo>
                    <a:pt x="1317" y="2859"/>
                  </a:lnTo>
                  <a:lnTo>
                    <a:pt x="2859" y="2087"/>
                  </a:lnTo>
                  <a:lnTo>
                    <a:pt x="2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2"/>
            <p:cNvSpPr/>
            <p:nvPr/>
          </p:nvSpPr>
          <p:spPr>
            <a:xfrm>
              <a:off x="3413313" y="2985125"/>
              <a:ext cx="23875" cy="78275"/>
            </a:xfrm>
            <a:custGeom>
              <a:avLst/>
              <a:gdLst/>
              <a:ahLst/>
              <a:cxnLst/>
              <a:rect l="l" t="t" r="r" b="b"/>
              <a:pathLst>
                <a:path w="955" h="3131" extrusionOk="0">
                  <a:moveTo>
                    <a:pt x="1" y="1"/>
                  </a:moveTo>
                  <a:lnTo>
                    <a:pt x="1" y="3130"/>
                  </a:lnTo>
                  <a:lnTo>
                    <a:pt x="954" y="219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3508588" y="2914050"/>
              <a:ext cx="71500" cy="23450"/>
            </a:xfrm>
            <a:custGeom>
              <a:avLst/>
              <a:gdLst/>
              <a:ahLst/>
              <a:cxnLst/>
              <a:rect l="l" t="t" r="r" b="b"/>
              <a:pathLst>
                <a:path w="2860" h="938" extrusionOk="0">
                  <a:moveTo>
                    <a:pt x="1" y="0"/>
                  </a:moveTo>
                  <a:lnTo>
                    <a:pt x="1" y="938"/>
                  </a:lnTo>
                  <a:lnTo>
                    <a:pt x="2860" y="938"/>
                  </a:lnTo>
                  <a:lnTo>
                    <a:pt x="28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3413313" y="2914050"/>
              <a:ext cx="71500" cy="47275"/>
            </a:xfrm>
            <a:custGeom>
              <a:avLst/>
              <a:gdLst/>
              <a:ahLst/>
              <a:cxnLst/>
              <a:rect l="l" t="t" r="r" b="b"/>
              <a:pathLst>
                <a:path w="2860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317" y="1890"/>
                  </a:lnTo>
                  <a:lnTo>
                    <a:pt x="2860" y="1134"/>
                  </a:lnTo>
                  <a:lnTo>
                    <a:pt x="28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3430338" y="3032775"/>
              <a:ext cx="149750" cy="47650"/>
            </a:xfrm>
            <a:custGeom>
              <a:avLst/>
              <a:gdLst/>
              <a:ahLst/>
              <a:cxnLst/>
              <a:rect l="l" t="t" r="r" b="b"/>
              <a:pathLst>
                <a:path w="5990" h="1906" extrusionOk="0">
                  <a:moveTo>
                    <a:pt x="4674" y="0"/>
                  </a:moveTo>
                  <a:lnTo>
                    <a:pt x="2874" y="907"/>
                  </a:lnTo>
                  <a:cubicBezTo>
                    <a:pt x="2798" y="938"/>
                    <a:pt x="2723" y="952"/>
                    <a:pt x="2663" y="952"/>
                  </a:cubicBezTo>
                  <a:lnTo>
                    <a:pt x="953" y="952"/>
                  </a:lnTo>
                  <a:lnTo>
                    <a:pt x="1" y="1906"/>
                  </a:lnTo>
                  <a:lnTo>
                    <a:pt x="5990" y="1906"/>
                  </a:lnTo>
                  <a:lnTo>
                    <a:pt x="59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3246213" y="2842575"/>
              <a:ext cx="406075" cy="380375"/>
            </a:xfrm>
            <a:custGeom>
              <a:avLst/>
              <a:gdLst/>
              <a:ahLst/>
              <a:cxnLst/>
              <a:rect l="l" t="t" r="r" b="b"/>
              <a:pathLst>
                <a:path w="16243" h="15215" extrusionOk="0">
                  <a:moveTo>
                    <a:pt x="4311" y="1906"/>
                  </a:moveTo>
                  <a:cubicBezTo>
                    <a:pt x="4567" y="1906"/>
                    <a:pt x="4795" y="2118"/>
                    <a:pt x="4795" y="2375"/>
                  </a:cubicBezTo>
                  <a:cubicBezTo>
                    <a:pt x="4795" y="2648"/>
                    <a:pt x="4567" y="2859"/>
                    <a:pt x="4311" y="2859"/>
                  </a:cubicBezTo>
                  <a:lnTo>
                    <a:pt x="2405" y="2859"/>
                  </a:lnTo>
                  <a:cubicBezTo>
                    <a:pt x="2148" y="2859"/>
                    <a:pt x="1936" y="2648"/>
                    <a:pt x="1936" y="2375"/>
                  </a:cubicBezTo>
                  <a:cubicBezTo>
                    <a:pt x="1936" y="2118"/>
                    <a:pt x="2148" y="1906"/>
                    <a:pt x="2405" y="1906"/>
                  </a:cubicBezTo>
                  <a:close/>
                  <a:moveTo>
                    <a:pt x="3358" y="3797"/>
                  </a:moveTo>
                  <a:cubicBezTo>
                    <a:pt x="3630" y="3797"/>
                    <a:pt x="3842" y="4023"/>
                    <a:pt x="3842" y="4281"/>
                  </a:cubicBezTo>
                  <a:cubicBezTo>
                    <a:pt x="3842" y="4537"/>
                    <a:pt x="3630" y="4749"/>
                    <a:pt x="3358" y="4749"/>
                  </a:cubicBezTo>
                  <a:lnTo>
                    <a:pt x="2405" y="4749"/>
                  </a:lnTo>
                  <a:cubicBezTo>
                    <a:pt x="2148" y="4749"/>
                    <a:pt x="1936" y="4537"/>
                    <a:pt x="1936" y="4281"/>
                  </a:cubicBezTo>
                  <a:cubicBezTo>
                    <a:pt x="1936" y="4023"/>
                    <a:pt x="2148" y="3797"/>
                    <a:pt x="2405" y="3797"/>
                  </a:cubicBezTo>
                  <a:close/>
                  <a:moveTo>
                    <a:pt x="4311" y="5703"/>
                  </a:moveTo>
                  <a:cubicBezTo>
                    <a:pt x="4567" y="5703"/>
                    <a:pt x="4795" y="5914"/>
                    <a:pt x="4795" y="6186"/>
                  </a:cubicBezTo>
                  <a:cubicBezTo>
                    <a:pt x="4795" y="6443"/>
                    <a:pt x="4567" y="6655"/>
                    <a:pt x="4311" y="6655"/>
                  </a:cubicBezTo>
                  <a:lnTo>
                    <a:pt x="2405" y="6655"/>
                  </a:lnTo>
                  <a:cubicBezTo>
                    <a:pt x="2148" y="6655"/>
                    <a:pt x="1936" y="6443"/>
                    <a:pt x="1936" y="6186"/>
                  </a:cubicBezTo>
                  <a:cubicBezTo>
                    <a:pt x="1936" y="5914"/>
                    <a:pt x="2148" y="5703"/>
                    <a:pt x="2405" y="5703"/>
                  </a:cubicBezTo>
                  <a:close/>
                  <a:moveTo>
                    <a:pt x="3358" y="7608"/>
                  </a:moveTo>
                  <a:cubicBezTo>
                    <a:pt x="3630" y="7608"/>
                    <a:pt x="3842" y="7820"/>
                    <a:pt x="3842" y="8092"/>
                  </a:cubicBezTo>
                  <a:cubicBezTo>
                    <a:pt x="3842" y="8349"/>
                    <a:pt x="3630" y="8560"/>
                    <a:pt x="3358" y="8560"/>
                  </a:cubicBezTo>
                  <a:lnTo>
                    <a:pt x="2405" y="8560"/>
                  </a:lnTo>
                  <a:cubicBezTo>
                    <a:pt x="2148" y="8560"/>
                    <a:pt x="1936" y="8349"/>
                    <a:pt x="1936" y="8092"/>
                  </a:cubicBezTo>
                  <a:cubicBezTo>
                    <a:pt x="1936" y="7820"/>
                    <a:pt x="2148" y="7608"/>
                    <a:pt x="2405" y="7608"/>
                  </a:cubicBezTo>
                  <a:close/>
                  <a:moveTo>
                    <a:pt x="4311" y="9514"/>
                  </a:moveTo>
                  <a:cubicBezTo>
                    <a:pt x="4567" y="9514"/>
                    <a:pt x="4795" y="9725"/>
                    <a:pt x="4795" y="9982"/>
                  </a:cubicBezTo>
                  <a:cubicBezTo>
                    <a:pt x="4795" y="10254"/>
                    <a:pt x="4567" y="10466"/>
                    <a:pt x="4311" y="10466"/>
                  </a:cubicBezTo>
                  <a:lnTo>
                    <a:pt x="2405" y="10466"/>
                  </a:lnTo>
                  <a:cubicBezTo>
                    <a:pt x="2148" y="10466"/>
                    <a:pt x="1936" y="10254"/>
                    <a:pt x="1936" y="9982"/>
                  </a:cubicBezTo>
                  <a:cubicBezTo>
                    <a:pt x="1936" y="9725"/>
                    <a:pt x="2148" y="9514"/>
                    <a:pt x="2405" y="9514"/>
                  </a:cubicBezTo>
                  <a:close/>
                  <a:moveTo>
                    <a:pt x="13823" y="1906"/>
                  </a:moveTo>
                  <a:cubicBezTo>
                    <a:pt x="14095" y="1906"/>
                    <a:pt x="14307" y="2118"/>
                    <a:pt x="14307" y="2375"/>
                  </a:cubicBezTo>
                  <a:lnTo>
                    <a:pt x="14307" y="9982"/>
                  </a:lnTo>
                  <a:cubicBezTo>
                    <a:pt x="14307" y="10254"/>
                    <a:pt x="14095" y="10466"/>
                    <a:pt x="13823" y="10466"/>
                  </a:cubicBezTo>
                  <a:lnTo>
                    <a:pt x="6217" y="10466"/>
                  </a:lnTo>
                  <a:cubicBezTo>
                    <a:pt x="5959" y="10466"/>
                    <a:pt x="5733" y="10254"/>
                    <a:pt x="5733" y="9982"/>
                  </a:cubicBezTo>
                  <a:lnTo>
                    <a:pt x="5733" y="2375"/>
                  </a:lnTo>
                  <a:cubicBezTo>
                    <a:pt x="5733" y="2118"/>
                    <a:pt x="5959" y="1906"/>
                    <a:pt x="6217" y="1906"/>
                  </a:cubicBezTo>
                  <a:close/>
                  <a:moveTo>
                    <a:pt x="470" y="0"/>
                  </a:moveTo>
                  <a:cubicBezTo>
                    <a:pt x="212" y="0"/>
                    <a:pt x="0" y="212"/>
                    <a:pt x="0" y="470"/>
                  </a:cubicBezTo>
                  <a:lnTo>
                    <a:pt x="0" y="11887"/>
                  </a:lnTo>
                  <a:cubicBezTo>
                    <a:pt x="0" y="12160"/>
                    <a:pt x="212" y="12371"/>
                    <a:pt x="470" y="12371"/>
                  </a:cubicBezTo>
                  <a:lnTo>
                    <a:pt x="1936" y="12371"/>
                  </a:lnTo>
                  <a:lnTo>
                    <a:pt x="1936" y="14277"/>
                  </a:lnTo>
                  <a:lnTo>
                    <a:pt x="1452" y="14277"/>
                  </a:lnTo>
                  <a:cubicBezTo>
                    <a:pt x="1196" y="14277"/>
                    <a:pt x="984" y="14489"/>
                    <a:pt x="984" y="14746"/>
                  </a:cubicBezTo>
                  <a:cubicBezTo>
                    <a:pt x="984" y="15003"/>
                    <a:pt x="1196" y="15215"/>
                    <a:pt x="1452" y="15215"/>
                  </a:cubicBezTo>
                  <a:lnTo>
                    <a:pt x="3358" y="15215"/>
                  </a:lnTo>
                  <a:cubicBezTo>
                    <a:pt x="3630" y="15215"/>
                    <a:pt x="3842" y="15003"/>
                    <a:pt x="3842" y="14746"/>
                  </a:cubicBezTo>
                  <a:cubicBezTo>
                    <a:pt x="3842" y="14489"/>
                    <a:pt x="3630" y="14277"/>
                    <a:pt x="3358" y="14277"/>
                  </a:cubicBezTo>
                  <a:lnTo>
                    <a:pt x="2889" y="14277"/>
                  </a:lnTo>
                  <a:lnTo>
                    <a:pt x="2889" y="12371"/>
                  </a:lnTo>
                  <a:lnTo>
                    <a:pt x="13355" y="12371"/>
                  </a:lnTo>
                  <a:lnTo>
                    <a:pt x="13355" y="14277"/>
                  </a:lnTo>
                  <a:lnTo>
                    <a:pt x="12871" y="14277"/>
                  </a:lnTo>
                  <a:cubicBezTo>
                    <a:pt x="12613" y="14277"/>
                    <a:pt x="12401" y="14489"/>
                    <a:pt x="12401" y="14746"/>
                  </a:cubicBezTo>
                  <a:cubicBezTo>
                    <a:pt x="12401" y="15003"/>
                    <a:pt x="12613" y="15215"/>
                    <a:pt x="12871" y="15215"/>
                  </a:cubicBezTo>
                  <a:lnTo>
                    <a:pt x="14776" y="15215"/>
                  </a:lnTo>
                  <a:cubicBezTo>
                    <a:pt x="15049" y="15215"/>
                    <a:pt x="15260" y="15003"/>
                    <a:pt x="15260" y="14746"/>
                  </a:cubicBezTo>
                  <a:cubicBezTo>
                    <a:pt x="15260" y="14489"/>
                    <a:pt x="15049" y="14277"/>
                    <a:pt x="14776" y="14277"/>
                  </a:cubicBezTo>
                  <a:lnTo>
                    <a:pt x="14307" y="14277"/>
                  </a:lnTo>
                  <a:lnTo>
                    <a:pt x="14307" y="12371"/>
                  </a:lnTo>
                  <a:lnTo>
                    <a:pt x="15759" y="12371"/>
                  </a:lnTo>
                  <a:cubicBezTo>
                    <a:pt x="16031" y="12371"/>
                    <a:pt x="16243" y="12160"/>
                    <a:pt x="16243" y="11887"/>
                  </a:cubicBezTo>
                  <a:lnTo>
                    <a:pt x="16243" y="470"/>
                  </a:lnTo>
                  <a:cubicBezTo>
                    <a:pt x="16243" y="212"/>
                    <a:pt x="16031" y="0"/>
                    <a:pt x="15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" name="Google Shape;648;p22"/>
          <p:cNvSpPr/>
          <p:nvPr/>
        </p:nvSpPr>
        <p:spPr>
          <a:xfrm>
            <a:off x="7720388" y="3850638"/>
            <a:ext cx="380750" cy="406075"/>
          </a:xfrm>
          <a:custGeom>
            <a:avLst/>
            <a:gdLst/>
            <a:ahLst/>
            <a:cxnLst/>
            <a:rect l="l" t="t" r="r" b="b"/>
            <a:pathLst>
              <a:path w="15230" h="16243" extrusionOk="0">
                <a:moveTo>
                  <a:pt x="9045" y="0"/>
                </a:moveTo>
                <a:cubicBezTo>
                  <a:pt x="8787" y="0"/>
                  <a:pt x="8575" y="228"/>
                  <a:pt x="8575" y="484"/>
                </a:cubicBezTo>
                <a:cubicBezTo>
                  <a:pt x="8575" y="1634"/>
                  <a:pt x="9392" y="2632"/>
                  <a:pt x="10466" y="2843"/>
                </a:cubicBezTo>
                <a:lnTo>
                  <a:pt x="10466" y="6231"/>
                </a:lnTo>
                <a:cubicBezTo>
                  <a:pt x="10466" y="6489"/>
                  <a:pt x="10255" y="6701"/>
                  <a:pt x="9997" y="6701"/>
                </a:cubicBezTo>
                <a:lnTo>
                  <a:pt x="9317" y="6701"/>
                </a:lnTo>
                <a:cubicBezTo>
                  <a:pt x="9026" y="6118"/>
                  <a:pt x="8412" y="5745"/>
                  <a:pt x="7760" y="5745"/>
                </a:cubicBezTo>
                <a:cubicBezTo>
                  <a:pt x="7734" y="5745"/>
                  <a:pt x="7709" y="5746"/>
                  <a:pt x="7684" y="5747"/>
                </a:cubicBezTo>
                <a:cubicBezTo>
                  <a:pt x="7675" y="5747"/>
                  <a:pt x="7667" y="5748"/>
                  <a:pt x="7659" y="5748"/>
                </a:cubicBezTo>
                <a:cubicBezTo>
                  <a:pt x="7293" y="5748"/>
                  <a:pt x="7017" y="5407"/>
                  <a:pt x="6958" y="5067"/>
                </a:cubicBezTo>
                <a:lnTo>
                  <a:pt x="6912" y="4825"/>
                </a:lnTo>
                <a:cubicBezTo>
                  <a:pt x="6760" y="3888"/>
                  <a:pt x="6156" y="3176"/>
                  <a:pt x="5324" y="2964"/>
                </a:cubicBezTo>
                <a:cubicBezTo>
                  <a:pt x="5135" y="2917"/>
                  <a:pt x="4945" y="2894"/>
                  <a:pt x="4756" y="2894"/>
                </a:cubicBezTo>
                <a:cubicBezTo>
                  <a:pt x="4342" y="2894"/>
                  <a:pt x="3938" y="3008"/>
                  <a:pt x="3585" y="3237"/>
                </a:cubicBezTo>
                <a:cubicBezTo>
                  <a:pt x="3086" y="3569"/>
                  <a:pt x="2738" y="4099"/>
                  <a:pt x="2632" y="4704"/>
                </a:cubicBezTo>
                <a:lnTo>
                  <a:pt x="2572" y="5082"/>
                </a:lnTo>
                <a:cubicBezTo>
                  <a:pt x="2496" y="5491"/>
                  <a:pt x="2072" y="5733"/>
                  <a:pt x="1695" y="5747"/>
                </a:cubicBezTo>
                <a:cubicBezTo>
                  <a:pt x="741" y="5793"/>
                  <a:pt x="1" y="6564"/>
                  <a:pt x="1" y="7517"/>
                </a:cubicBezTo>
                <a:lnTo>
                  <a:pt x="1" y="15775"/>
                </a:lnTo>
                <a:cubicBezTo>
                  <a:pt x="1" y="16031"/>
                  <a:pt x="213" y="16243"/>
                  <a:pt x="485" y="16243"/>
                </a:cubicBezTo>
                <a:lnTo>
                  <a:pt x="1437" y="16243"/>
                </a:lnTo>
                <a:cubicBezTo>
                  <a:pt x="1664" y="16243"/>
                  <a:pt x="1860" y="16092"/>
                  <a:pt x="1906" y="15865"/>
                </a:cubicBezTo>
                <a:lnTo>
                  <a:pt x="2693" y="11843"/>
                </a:lnTo>
                <a:cubicBezTo>
                  <a:pt x="2738" y="11615"/>
                  <a:pt x="2935" y="11464"/>
                  <a:pt x="3161" y="11464"/>
                </a:cubicBezTo>
                <a:lnTo>
                  <a:pt x="6367" y="11464"/>
                </a:lnTo>
                <a:cubicBezTo>
                  <a:pt x="6595" y="11464"/>
                  <a:pt x="6791" y="11615"/>
                  <a:pt x="6837" y="11843"/>
                </a:cubicBezTo>
                <a:lnTo>
                  <a:pt x="7623" y="15865"/>
                </a:lnTo>
                <a:cubicBezTo>
                  <a:pt x="7668" y="16092"/>
                  <a:pt x="7865" y="16243"/>
                  <a:pt x="8091" y="16243"/>
                </a:cubicBezTo>
                <a:lnTo>
                  <a:pt x="9045" y="16243"/>
                </a:lnTo>
                <a:cubicBezTo>
                  <a:pt x="9301" y="16243"/>
                  <a:pt x="9529" y="16031"/>
                  <a:pt x="9529" y="15775"/>
                </a:cubicBezTo>
                <a:lnTo>
                  <a:pt x="9529" y="10512"/>
                </a:lnTo>
                <a:lnTo>
                  <a:pt x="9997" y="10512"/>
                </a:lnTo>
                <a:cubicBezTo>
                  <a:pt x="11827" y="10512"/>
                  <a:pt x="13324" y="9014"/>
                  <a:pt x="13324" y="7169"/>
                </a:cubicBezTo>
                <a:lnTo>
                  <a:pt x="13324" y="3842"/>
                </a:lnTo>
                <a:lnTo>
                  <a:pt x="13808" y="3842"/>
                </a:lnTo>
                <a:cubicBezTo>
                  <a:pt x="14594" y="3842"/>
                  <a:pt x="15230" y="3206"/>
                  <a:pt x="15230" y="2420"/>
                </a:cubicBezTo>
                <a:lnTo>
                  <a:pt x="15230" y="1438"/>
                </a:lnTo>
                <a:cubicBezTo>
                  <a:pt x="15230" y="1165"/>
                  <a:pt x="15018" y="954"/>
                  <a:pt x="14761" y="954"/>
                </a:cubicBezTo>
                <a:lnTo>
                  <a:pt x="14201" y="954"/>
                </a:lnTo>
                <a:cubicBezTo>
                  <a:pt x="14005" y="409"/>
                  <a:pt x="13475" y="0"/>
                  <a:pt x="128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tablo içeren bir resim&#10;&#10;Açıklama otomatik olarak oluşturuldu">
            <a:extLst>
              <a:ext uri="{FF2B5EF4-FFF2-40B4-BE49-F238E27FC236}">
                <a16:creationId xmlns:a16="http://schemas.microsoft.com/office/drawing/2014/main" id="{F5ADF551-944E-8BEA-B178-6984E86D7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653" y="0"/>
            <a:ext cx="555069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3" name="Google Shape;2133;p24"/>
          <p:cNvGrpSpPr/>
          <p:nvPr/>
        </p:nvGrpSpPr>
        <p:grpSpPr>
          <a:xfrm>
            <a:off x="2411670" y="1117872"/>
            <a:ext cx="4300222" cy="3519733"/>
            <a:chOff x="2239600" y="1703550"/>
            <a:chExt cx="3097250" cy="2535100"/>
          </a:xfrm>
        </p:grpSpPr>
        <p:sp>
          <p:nvSpPr>
            <p:cNvPr id="2134" name="Google Shape;2134;p24"/>
            <p:cNvSpPr/>
            <p:nvPr/>
          </p:nvSpPr>
          <p:spPr>
            <a:xfrm>
              <a:off x="4978975" y="2925950"/>
              <a:ext cx="357875" cy="59425"/>
            </a:xfrm>
            <a:custGeom>
              <a:avLst/>
              <a:gdLst/>
              <a:ahLst/>
              <a:cxnLst/>
              <a:rect l="l" t="t" r="r" b="b"/>
              <a:pathLst>
                <a:path w="14315" h="2377" extrusionOk="0">
                  <a:moveTo>
                    <a:pt x="1172" y="1"/>
                  </a:moveTo>
                  <a:cubicBezTo>
                    <a:pt x="507" y="1"/>
                    <a:pt x="0" y="539"/>
                    <a:pt x="0" y="1173"/>
                  </a:cubicBezTo>
                  <a:cubicBezTo>
                    <a:pt x="0" y="1838"/>
                    <a:pt x="507" y="2376"/>
                    <a:pt x="1172" y="2376"/>
                  </a:cubicBezTo>
                  <a:cubicBezTo>
                    <a:pt x="1806" y="2376"/>
                    <a:pt x="2281" y="1901"/>
                    <a:pt x="2344" y="1268"/>
                  </a:cubicBezTo>
                  <a:lnTo>
                    <a:pt x="11971" y="1268"/>
                  </a:lnTo>
                  <a:cubicBezTo>
                    <a:pt x="12003" y="1901"/>
                    <a:pt x="12510" y="2376"/>
                    <a:pt x="13143" y="2376"/>
                  </a:cubicBezTo>
                  <a:cubicBezTo>
                    <a:pt x="13808" y="2376"/>
                    <a:pt x="14315" y="1838"/>
                    <a:pt x="14315" y="1173"/>
                  </a:cubicBezTo>
                  <a:cubicBezTo>
                    <a:pt x="14315" y="539"/>
                    <a:pt x="13808" y="1"/>
                    <a:pt x="13143" y="1"/>
                  </a:cubicBezTo>
                  <a:cubicBezTo>
                    <a:pt x="12541" y="1"/>
                    <a:pt x="12035" y="476"/>
                    <a:pt x="11971" y="1078"/>
                  </a:cubicBezTo>
                  <a:lnTo>
                    <a:pt x="8488" y="1046"/>
                  </a:lnTo>
                  <a:lnTo>
                    <a:pt x="2344" y="1046"/>
                  </a:lnTo>
                  <a:cubicBezTo>
                    <a:pt x="2281" y="444"/>
                    <a:pt x="1774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4"/>
            <p:cNvSpPr/>
            <p:nvPr/>
          </p:nvSpPr>
          <p:spPr>
            <a:xfrm>
              <a:off x="4548275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8614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36" y="2376"/>
                    <a:pt x="31543" y="1838"/>
                    <a:pt x="31543" y="1204"/>
                  </a:cubicBezTo>
                  <a:cubicBezTo>
                    <a:pt x="31543" y="539"/>
                    <a:pt x="31036" y="1"/>
                    <a:pt x="30371" y="1"/>
                  </a:cubicBezTo>
                  <a:cubicBezTo>
                    <a:pt x="29769" y="1"/>
                    <a:pt x="29263" y="476"/>
                    <a:pt x="29199" y="1078"/>
                  </a:cubicBezTo>
                  <a:lnTo>
                    <a:pt x="8519" y="1046"/>
                  </a:lnTo>
                  <a:lnTo>
                    <a:pt x="2344" y="1046"/>
                  </a:lnTo>
                  <a:cubicBezTo>
                    <a:pt x="2281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4"/>
            <p:cNvSpPr/>
            <p:nvPr/>
          </p:nvSpPr>
          <p:spPr>
            <a:xfrm>
              <a:off x="4548275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36" y="2344"/>
                    <a:pt x="31543" y="1837"/>
                    <a:pt x="31543" y="1172"/>
                  </a:cubicBezTo>
                  <a:cubicBezTo>
                    <a:pt x="31543" y="507"/>
                    <a:pt x="31036" y="0"/>
                    <a:pt x="30371" y="0"/>
                  </a:cubicBezTo>
                  <a:cubicBezTo>
                    <a:pt x="29769" y="0"/>
                    <a:pt x="29263" y="475"/>
                    <a:pt x="29199" y="1045"/>
                  </a:cubicBezTo>
                  <a:lnTo>
                    <a:pt x="2344" y="1045"/>
                  </a:lnTo>
                  <a:cubicBezTo>
                    <a:pt x="2281" y="444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4"/>
            <p:cNvSpPr/>
            <p:nvPr/>
          </p:nvSpPr>
          <p:spPr>
            <a:xfrm>
              <a:off x="4548275" y="2925950"/>
              <a:ext cx="358675" cy="59425"/>
            </a:xfrm>
            <a:custGeom>
              <a:avLst/>
              <a:gdLst/>
              <a:ahLst/>
              <a:cxnLst/>
              <a:rect l="l" t="t" r="r" b="b"/>
              <a:pathLst>
                <a:path w="14347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68"/>
                  </a:cubicBezTo>
                  <a:lnTo>
                    <a:pt x="11971" y="1268"/>
                  </a:lnTo>
                  <a:cubicBezTo>
                    <a:pt x="12035" y="1901"/>
                    <a:pt x="12541" y="2376"/>
                    <a:pt x="13143" y="2376"/>
                  </a:cubicBezTo>
                  <a:cubicBezTo>
                    <a:pt x="13808" y="2376"/>
                    <a:pt x="14347" y="1838"/>
                    <a:pt x="14347" y="1173"/>
                  </a:cubicBezTo>
                  <a:cubicBezTo>
                    <a:pt x="14347" y="539"/>
                    <a:pt x="13808" y="1"/>
                    <a:pt x="13143" y="1"/>
                  </a:cubicBezTo>
                  <a:cubicBezTo>
                    <a:pt x="12541" y="1"/>
                    <a:pt x="12066" y="444"/>
                    <a:pt x="11971" y="1046"/>
                  </a:cubicBezTo>
                  <a:lnTo>
                    <a:pt x="5828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4"/>
            <p:cNvSpPr/>
            <p:nvPr/>
          </p:nvSpPr>
          <p:spPr>
            <a:xfrm>
              <a:off x="4548275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22929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04" y="2376"/>
                    <a:pt x="31543" y="1838"/>
                    <a:pt x="31543" y="1204"/>
                  </a:cubicBezTo>
                  <a:cubicBezTo>
                    <a:pt x="31543" y="539"/>
                    <a:pt x="31004" y="1"/>
                    <a:pt x="30371" y="1"/>
                  </a:cubicBezTo>
                  <a:cubicBezTo>
                    <a:pt x="29769" y="1"/>
                    <a:pt x="29263" y="476"/>
                    <a:pt x="29199" y="1046"/>
                  </a:cubicBezTo>
                  <a:lnTo>
                    <a:pt x="23024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4"/>
            <p:cNvSpPr/>
            <p:nvPr/>
          </p:nvSpPr>
          <p:spPr>
            <a:xfrm>
              <a:off x="4548275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04" y="2344"/>
                    <a:pt x="31543" y="1837"/>
                    <a:pt x="31543" y="1172"/>
                  </a:cubicBezTo>
                  <a:cubicBezTo>
                    <a:pt x="31543" y="507"/>
                    <a:pt x="31004" y="0"/>
                    <a:pt x="30371" y="0"/>
                  </a:cubicBezTo>
                  <a:cubicBezTo>
                    <a:pt x="29769" y="0"/>
                    <a:pt x="29263" y="444"/>
                    <a:pt x="29199" y="1045"/>
                  </a:cubicBezTo>
                  <a:lnTo>
                    <a:pt x="2344" y="1045"/>
                  </a:lnTo>
                  <a:cubicBezTo>
                    <a:pt x="2312" y="475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4"/>
            <p:cNvSpPr/>
            <p:nvPr/>
          </p:nvSpPr>
          <p:spPr>
            <a:xfrm>
              <a:off x="2239600" y="2925950"/>
              <a:ext cx="358675" cy="59425"/>
            </a:xfrm>
            <a:custGeom>
              <a:avLst/>
              <a:gdLst/>
              <a:ahLst/>
              <a:cxnLst/>
              <a:rect l="l" t="t" r="r" b="b"/>
              <a:pathLst>
                <a:path w="14347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68"/>
                  </a:cubicBezTo>
                  <a:lnTo>
                    <a:pt x="11971" y="1268"/>
                  </a:lnTo>
                  <a:cubicBezTo>
                    <a:pt x="12035" y="1901"/>
                    <a:pt x="12541" y="2376"/>
                    <a:pt x="13143" y="2376"/>
                  </a:cubicBezTo>
                  <a:cubicBezTo>
                    <a:pt x="13808" y="2376"/>
                    <a:pt x="14346" y="1838"/>
                    <a:pt x="14346" y="1173"/>
                  </a:cubicBezTo>
                  <a:cubicBezTo>
                    <a:pt x="14346" y="539"/>
                    <a:pt x="13808" y="1"/>
                    <a:pt x="13143" y="1"/>
                  </a:cubicBezTo>
                  <a:cubicBezTo>
                    <a:pt x="12541" y="1"/>
                    <a:pt x="12035" y="444"/>
                    <a:pt x="11971" y="1046"/>
                  </a:cubicBezTo>
                  <a:lnTo>
                    <a:pt x="5828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4"/>
            <p:cNvSpPr/>
            <p:nvPr/>
          </p:nvSpPr>
          <p:spPr>
            <a:xfrm>
              <a:off x="2239600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22929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36" y="2376"/>
                    <a:pt x="31543" y="1838"/>
                    <a:pt x="31543" y="1204"/>
                  </a:cubicBezTo>
                  <a:cubicBezTo>
                    <a:pt x="31543" y="539"/>
                    <a:pt x="31004" y="1"/>
                    <a:pt x="30371" y="1"/>
                  </a:cubicBezTo>
                  <a:cubicBezTo>
                    <a:pt x="29769" y="1"/>
                    <a:pt x="29263" y="476"/>
                    <a:pt x="29199" y="1046"/>
                  </a:cubicBezTo>
                  <a:lnTo>
                    <a:pt x="23024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4"/>
            <p:cNvSpPr/>
            <p:nvPr/>
          </p:nvSpPr>
          <p:spPr>
            <a:xfrm>
              <a:off x="2239600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36" y="2344"/>
                    <a:pt x="31543" y="1837"/>
                    <a:pt x="31543" y="1172"/>
                  </a:cubicBezTo>
                  <a:cubicBezTo>
                    <a:pt x="31543" y="507"/>
                    <a:pt x="31004" y="0"/>
                    <a:pt x="30371" y="0"/>
                  </a:cubicBezTo>
                  <a:cubicBezTo>
                    <a:pt x="29769" y="0"/>
                    <a:pt x="29263" y="444"/>
                    <a:pt x="29199" y="1045"/>
                  </a:cubicBezTo>
                  <a:lnTo>
                    <a:pt x="2344" y="1045"/>
                  </a:lnTo>
                  <a:cubicBezTo>
                    <a:pt x="2312" y="475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4"/>
            <p:cNvSpPr/>
            <p:nvPr/>
          </p:nvSpPr>
          <p:spPr>
            <a:xfrm>
              <a:off x="3771600" y="170355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1" y="507"/>
                  </a:moveTo>
                  <a:lnTo>
                    <a:pt x="36831" y="11021"/>
                  </a:lnTo>
                  <a:lnTo>
                    <a:pt x="36831" y="32017"/>
                  </a:lnTo>
                  <a:lnTo>
                    <a:pt x="18621" y="42531"/>
                  </a:lnTo>
                  <a:lnTo>
                    <a:pt x="412" y="32017"/>
                  </a:lnTo>
                  <a:lnTo>
                    <a:pt x="412" y="11021"/>
                  </a:lnTo>
                  <a:lnTo>
                    <a:pt x="18621" y="507"/>
                  </a:lnTo>
                  <a:close/>
                  <a:moveTo>
                    <a:pt x="18621" y="0"/>
                  </a:moveTo>
                  <a:lnTo>
                    <a:pt x="0" y="10768"/>
                  </a:lnTo>
                  <a:lnTo>
                    <a:pt x="0" y="32271"/>
                  </a:lnTo>
                  <a:lnTo>
                    <a:pt x="18621" y="43038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2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4"/>
            <p:cNvSpPr/>
            <p:nvPr/>
          </p:nvSpPr>
          <p:spPr>
            <a:xfrm>
              <a:off x="4192000" y="243430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2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22" y="42532"/>
                  </a:lnTo>
                  <a:lnTo>
                    <a:pt x="412" y="32018"/>
                  </a:lnTo>
                  <a:lnTo>
                    <a:pt x="412" y="10990"/>
                  </a:lnTo>
                  <a:lnTo>
                    <a:pt x="18622" y="476"/>
                  </a:lnTo>
                  <a:close/>
                  <a:moveTo>
                    <a:pt x="18622" y="0"/>
                  </a:moveTo>
                  <a:lnTo>
                    <a:pt x="0" y="10736"/>
                  </a:lnTo>
                  <a:lnTo>
                    <a:pt x="0" y="32271"/>
                  </a:lnTo>
                  <a:lnTo>
                    <a:pt x="18622" y="43039"/>
                  </a:lnTo>
                  <a:lnTo>
                    <a:pt x="37180" y="32334"/>
                  </a:lnTo>
                  <a:lnTo>
                    <a:pt x="37275" y="32271"/>
                  </a:lnTo>
                  <a:lnTo>
                    <a:pt x="37275" y="10736"/>
                  </a:lnTo>
                  <a:lnTo>
                    <a:pt x="1862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4"/>
            <p:cNvSpPr/>
            <p:nvPr/>
          </p:nvSpPr>
          <p:spPr>
            <a:xfrm>
              <a:off x="3771600" y="3162675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1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21" y="42532"/>
                  </a:lnTo>
                  <a:lnTo>
                    <a:pt x="412" y="32018"/>
                  </a:lnTo>
                  <a:lnTo>
                    <a:pt x="412" y="10990"/>
                  </a:lnTo>
                  <a:lnTo>
                    <a:pt x="18621" y="476"/>
                  </a:lnTo>
                  <a:close/>
                  <a:moveTo>
                    <a:pt x="18621" y="1"/>
                  </a:moveTo>
                  <a:lnTo>
                    <a:pt x="95" y="10705"/>
                  </a:lnTo>
                  <a:lnTo>
                    <a:pt x="0" y="10768"/>
                  </a:lnTo>
                  <a:lnTo>
                    <a:pt x="0" y="32271"/>
                  </a:lnTo>
                  <a:lnTo>
                    <a:pt x="18621" y="43039"/>
                  </a:lnTo>
                  <a:lnTo>
                    <a:pt x="37148" y="32335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2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4"/>
            <p:cNvSpPr/>
            <p:nvPr/>
          </p:nvSpPr>
          <p:spPr>
            <a:xfrm>
              <a:off x="3829375" y="1770825"/>
              <a:ext cx="815525" cy="941400"/>
            </a:xfrm>
            <a:custGeom>
              <a:avLst/>
              <a:gdLst/>
              <a:ahLst/>
              <a:cxnLst/>
              <a:rect l="l" t="t" r="r" b="b"/>
              <a:pathLst>
                <a:path w="32621" h="37656" extrusionOk="0">
                  <a:moveTo>
                    <a:pt x="16310" y="1"/>
                  </a:moveTo>
                  <a:lnTo>
                    <a:pt x="1" y="9407"/>
                  </a:lnTo>
                  <a:lnTo>
                    <a:pt x="1" y="28250"/>
                  </a:lnTo>
                  <a:lnTo>
                    <a:pt x="16310" y="37655"/>
                  </a:lnTo>
                  <a:lnTo>
                    <a:pt x="32620" y="28250"/>
                  </a:lnTo>
                  <a:lnTo>
                    <a:pt x="32620" y="9407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4"/>
            <p:cNvSpPr/>
            <p:nvPr/>
          </p:nvSpPr>
          <p:spPr>
            <a:xfrm>
              <a:off x="3854725" y="1800125"/>
              <a:ext cx="764825" cy="882800"/>
            </a:xfrm>
            <a:custGeom>
              <a:avLst/>
              <a:gdLst/>
              <a:ahLst/>
              <a:cxnLst/>
              <a:rect l="l" t="t" r="r" b="b"/>
              <a:pathLst>
                <a:path w="30593" h="35312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12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4"/>
            <p:cNvSpPr/>
            <p:nvPr/>
          </p:nvSpPr>
          <p:spPr>
            <a:xfrm>
              <a:off x="4241875" y="2054275"/>
              <a:ext cx="182925" cy="182900"/>
            </a:xfrm>
            <a:custGeom>
              <a:avLst/>
              <a:gdLst/>
              <a:ahLst/>
              <a:cxnLst/>
              <a:rect l="l" t="t" r="r" b="b"/>
              <a:pathLst>
                <a:path w="7317" h="7316" extrusionOk="0">
                  <a:moveTo>
                    <a:pt x="0" y="0"/>
                  </a:moveTo>
                  <a:lnTo>
                    <a:pt x="0" y="7316"/>
                  </a:lnTo>
                  <a:lnTo>
                    <a:pt x="7316" y="7316"/>
                  </a:lnTo>
                  <a:lnTo>
                    <a:pt x="7316" y="6588"/>
                  </a:lnTo>
                  <a:cubicBezTo>
                    <a:pt x="7316" y="2946"/>
                    <a:pt x="4371" y="0"/>
                    <a:pt x="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4"/>
            <p:cNvSpPr/>
            <p:nvPr/>
          </p:nvSpPr>
          <p:spPr>
            <a:xfrm>
              <a:off x="4260075" y="2071700"/>
              <a:ext cx="146500" cy="147275"/>
            </a:xfrm>
            <a:custGeom>
              <a:avLst/>
              <a:gdLst/>
              <a:ahLst/>
              <a:cxnLst/>
              <a:rect l="l" t="t" r="r" b="b"/>
              <a:pathLst>
                <a:path w="5860" h="5891" extrusionOk="0">
                  <a:moveTo>
                    <a:pt x="1" y="0"/>
                  </a:moveTo>
                  <a:lnTo>
                    <a:pt x="1" y="5891"/>
                  </a:lnTo>
                  <a:lnTo>
                    <a:pt x="5860" y="5891"/>
                  </a:lnTo>
                  <a:cubicBezTo>
                    <a:pt x="5860" y="2629"/>
                    <a:pt x="3231" y="0"/>
                    <a:pt x="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4"/>
            <p:cNvSpPr/>
            <p:nvPr/>
          </p:nvSpPr>
          <p:spPr>
            <a:xfrm>
              <a:off x="4049475" y="2053475"/>
              <a:ext cx="375325" cy="376100"/>
            </a:xfrm>
            <a:custGeom>
              <a:avLst/>
              <a:gdLst/>
              <a:ahLst/>
              <a:cxnLst/>
              <a:rect l="l" t="t" r="r" b="b"/>
              <a:pathLst>
                <a:path w="15013" h="15044" extrusionOk="0">
                  <a:moveTo>
                    <a:pt x="7506" y="1"/>
                  </a:moveTo>
                  <a:cubicBezTo>
                    <a:pt x="3358" y="1"/>
                    <a:pt x="1" y="3389"/>
                    <a:pt x="1" y="7506"/>
                  </a:cubicBezTo>
                  <a:cubicBezTo>
                    <a:pt x="1" y="11655"/>
                    <a:pt x="3358" y="15043"/>
                    <a:pt x="7506" y="15043"/>
                  </a:cubicBezTo>
                  <a:cubicBezTo>
                    <a:pt x="11655" y="15043"/>
                    <a:pt x="15012" y="11655"/>
                    <a:pt x="15012" y="7506"/>
                  </a:cubicBezTo>
                  <a:lnTo>
                    <a:pt x="15012" y="6810"/>
                  </a:lnTo>
                  <a:lnTo>
                    <a:pt x="8235" y="6810"/>
                  </a:lnTo>
                  <a:lnTo>
                    <a:pt x="8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4"/>
            <p:cNvSpPr/>
            <p:nvPr/>
          </p:nvSpPr>
          <p:spPr>
            <a:xfrm>
              <a:off x="4067700" y="2071700"/>
              <a:ext cx="338875" cy="339675"/>
            </a:xfrm>
            <a:custGeom>
              <a:avLst/>
              <a:gdLst/>
              <a:ahLst/>
              <a:cxnLst/>
              <a:rect l="l" t="t" r="r" b="b"/>
              <a:pathLst>
                <a:path w="13555" h="13587" extrusionOk="0">
                  <a:moveTo>
                    <a:pt x="6777" y="0"/>
                  </a:moveTo>
                  <a:cubicBezTo>
                    <a:pt x="3041" y="0"/>
                    <a:pt x="0" y="3040"/>
                    <a:pt x="0" y="6809"/>
                  </a:cubicBezTo>
                  <a:cubicBezTo>
                    <a:pt x="0" y="10546"/>
                    <a:pt x="3041" y="13586"/>
                    <a:pt x="6777" y="13586"/>
                  </a:cubicBezTo>
                  <a:cubicBezTo>
                    <a:pt x="10514" y="13586"/>
                    <a:pt x="13555" y="10546"/>
                    <a:pt x="13555" y="6809"/>
                  </a:cubicBezTo>
                  <a:lnTo>
                    <a:pt x="6777" y="6809"/>
                  </a:lnTo>
                  <a:lnTo>
                    <a:pt x="677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4"/>
            <p:cNvSpPr/>
            <p:nvPr/>
          </p:nvSpPr>
          <p:spPr>
            <a:xfrm>
              <a:off x="4249800" y="2500800"/>
              <a:ext cx="816275" cy="942175"/>
            </a:xfrm>
            <a:custGeom>
              <a:avLst/>
              <a:gdLst/>
              <a:ahLst/>
              <a:cxnLst/>
              <a:rect l="l" t="t" r="r" b="b"/>
              <a:pathLst>
                <a:path w="32651" h="37687" extrusionOk="0">
                  <a:moveTo>
                    <a:pt x="16310" y="1"/>
                  </a:moveTo>
                  <a:lnTo>
                    <a:pt x="0" y="9438"/>
                  </a:lnTo>
                  <a:lnTo>
                    <a:pt x="0" y="28281"/>
                  </a:lnTo>
                  <a:lnTo>
                    <a:pt x="16310" y="37687"/>
                  </a:lnTo>
                  <a:lnTo>
                    <a:pt x="32651" y="28281"/>
                  </a:lnTo>
                  <a:lnTo>
                    <a:pt x="32651" y="9438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4"/>
            <p:cNvSpPr/>
            <p:nvPr/>
          </p:nvSpPr>
          <p:spPr>
            <a:xfrm>
              <a:off x="4275125" y="2530100"/>
              <a:ext cx="765625" cy="883575"/>
            </a:xfrm>
            <a:custGeom>
              <a:avLst/>
              <a:gdLst/>
              <a:ahLst/>
              <a:cxnLst/>
              <a:rect l="l" t="t" r="r" b="b"/>
              <a:pathLst>
                <a:path w="30625" h="35343" extrusionOk="0">
                  <a:moveTo>
                    <a:pt x="15297" y="0"/>
                  </a:moveTo>
                  <a:lnTo>
                    <a:pt x="1" y="8836"/>
                  </a:lnTo>
                  <a:lnTo>
                    <a:pt x="1" y="26507"/>
                  </a:lnTo>
                  <a:lnTo>
                    <a:pt x="15297" y="35343"/>
                  </a:lnTo>
                  <a:lnTo>
                    <a:pt x="30625" y="26507"/>
                  </a:lnTo>
                  <a:lnTo>
                    <a:pt x="30625" y="8836"/>
                  </a:lnTo>
                  <a:lnTo>
                    <a:pt x="15297" y="0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4"/>
            <p:cNvSpPr/>
            <p:nvPr/>
          </p:nvSpPr>
          <p:spPr>
            <a:xfrm>
              <a:off x="4632200" y="2746250"/>
              <a:ext cx="45950" cy="83150"/>
            </a:xfrm>
            <a:custGeom>
              <a:avLst/>
              <a:gdLst/>
              <a:ahLst/>
              <a:cxnLst/>
              <a:rect l="l" t="t" r="r" b="b"/>
              <a:pathLst>
                <a:path w="1838" h="3326" extrusionOk="0">
                  <a:moveTo>
                    <a:pt x="855" y="0"/>
                  </a:moveTo>
                  <a:cubicBezTo>
                    <a:pt x="602" y="0"/>
                    <a:pt x="380" y="95"/>
                    <a:pt x="222" y="285"/>
                  </a:cubicBezTo>
                  <a:cubicBezTo>
                    <a:pt x="64" y="475"/>
                    <a:pt x="0" y="697"/>
                    <a:pt x="32" y="950"/>
                  </a:cubicBezTo>
                  <a:lnTo>
                    <a:pt x="349" y="3325"/>
                  </a:lnTo>
                  <a:lnTo>
                    <a:pt x="1489" y="3325"/>
                  </a:lnTo>
                  <a:lnTo>
                    <a:pt x="1805" y="950"/>
                  </a:lnTo>
                  <a:cubicBezTo>
                    <a:pt x="1837" y="697"/>
                    <a:pt x="1774" y="475"/>
                    <a:pt x="1615" y="285"/>
                  </a:cubicBezTo>
                  <a:cubicBezTo>
                    <a:pt x="1457" y="95"/>
                    <a:pt x="1235" y="0"/>
                    <a:pt x="9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4"/>
            <p:cNvSpPr/>
            <p:nvPr/>
          </p:nvSpPr>
          <p:spPr>
            <a:xfrm>
              <a:off x="4482550" y="2809575"/>
              <a:ext cx="76825" cy="76025"/>
            </a:xfrm>
            <a:custGeom>
              <a:avLst/>
              <a:gdLst/>
              <a:ahLst/>
              <a:cxnLst/>
              <a:rect l="l" t="t" r="r" b="b"/>
              <a:pathLst>
                <a:path w="3073" h="3041" extrusionOk="0">
                  <a:moveTo>
                    <a:pt x="919" y="1"/>
                  </a:moveTo>
                  <a:cubicBezTo>
                    <a:pt x="698" y="1"/>
                    <a:pt x="508" y="96"/>
                    <a:pt x="349" y="222"/>
                  </a:cubicBezTo>
                  <a:lnTo>
                    <a:pt x="254" y="317"/>
                  </a:lnTo>
                  <a:cubicBezTo>
                    <a:pt x="96" y="507"/>
                    <a:pt x="1" y="729"/>
                    <a:pt x="1" y="982"/>
                  </a:cubicBezTo>
                  <a:cubicBezTo>
                    <a:pt x="33" y="1204"/>
                    <a:pt x="159" y="1426"/>
                    <a:pt x="349" y="1584"/>
                  </a:cubicBezTo>
                  <a:lnTo>
                    <a:pt x="2249" y="3041"/>
                  </a:lnTo>
                  <a:lnTo>
                    <a:pt x="3073" y="2249"/>
                  </a:lnTo>
                  <a:lnTo>
                    <a:pt x="1584" y="349"/>
                  </a:lnTo>
                  <a:cubicBezTo>
                    <a:pt x="1426" y="127"/>
                    <a:pt x="1204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4"/>
            <p:cNvSpPr/>
            <p:nvPr/>
          </p:nvSpPr>
          <p:spPr>
            <a:xfrm>
              <a:off x="4423175" y="2960800"/>
              <a:ext cx="83150" cy="44350"/>
            </a:xfrm>
            <a:custGeom>
              <a:avLst/>
              <a:gdLst/>
              <a:ahLst/>
              <a:cxnLst/>
              <a:rect l="l" t="t" r="r" b="b"/>
              <a:pathLst>
                <a:path w="3326" h="1774" extrusionOk="0">
                  <a:moveTo>
                    <a:pt x="824" y="0"/>
                  </a:moveTo>
                  <a:cubicBezTo>
                    <a:pt x="381" y="0"/>
                    <a:pt x="1" y="380"/>
                    <a:pt x="1" y="824"/>
                  </a:cubicBezTo>
                  <a:lnTo>
                    <a:pt x="1" y="950"/>
                  </a:lnTo>
                  <a:cubicBezTo>
                    <a:pt x="1" y="1425"/>
                    <a:pt x="381" y="1774"/>
                    <a:pt x="824" y="1774"/>
                  </a:cubicBezTo>
                  <a:lnTo>
                    <a:pt x="951" y="1774"/>
                  </a:lnTo>
                  <a:lnTo>
                    <a:pt x="3326" y="1489"/>
                  </a:lnTo>
                  <a:lnTo>
                    <a:pt x="3326" y="317"/>
                  </a:lnTo>
                  <a:lnTo>
                    <a:pt x="951" y="32"/>
                  </a:lnTo>
                  <a:cubicBezTo>
                    <a:pt x="919" y="0"/>
                    <a:pt x="856" y="0"/>
                    <a:pt x="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4"/>
            <p:cNvSpPr/>
            <p:nvPr/>
          </p:nvSpPr>
          <p:spPr>
            <a:xfrm>
              <a:off x="4808750" y="2956050"/>
              <a:ext cx="83950" cy="44350"/>
            </a:xfrm>
            <a:custGeom>
              <a:avLst/>
              <a:gdLst/>
              <a:ahLst/>
              <a:cxnLst/>
              <a:rect l="l" t="t" r="r" b="b"/>
              <a:pathLst>
                <a:path w="3358" h="1774" extrusionOk="0">
                  <a:moveTo>
                    <a:pt x="2407" y="0"/>
                  </a:moveTo>
                  <a:lnTo>
                    <a:pt x="1" y="317"/>
                  </a:lnTo>
                  <a:lnTo>
                    <a:pt x="1" y="1457"/>
                  </a:lnTo>
                  <a:lnTo>
                    <a:pt x="2407" y="1774"/>
                  </a:lnTo>
                  <a:lnTo>
                    <a:pt x="2534" y="1774"/>
                  </a:lnTo>
                  <a:cubicBezTo>
                    <a:pt x="2756" y="1774"/>
                    <a:pt x="2946" y="1679"/>
                    <a:pt x="3104" y="1552"/>
                  </a:cubicBezTo>
                  <a:cubicBezTo>
                    <a:pt x="3262" y="1394"/>
                    <a:pt x="3357" y="1172"/>
                    <a:pt x="3357" y="950"/>
                  </a:cubicBezTo>
                  <a:lnTo>
                    <a:pt x="3357" y="824"/>
                  </a:lnTo>
                  <a:cubicBezTo>
                    <a:pt x="3357" y="380"/>
                    <a:pt x="2977" y="0"/>
                    <a:pt x="2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4"/>
            <p:cNvSpPr/>
            <p:nvPr/>
          </p:nvSpPr>
          <p:spPr>
            <a:xfrm>
              <a:off x="4752550" y="2805625"/>
              <a:ext cx="76800" cy="76825"/>
            </a:xfrm>
            <a:custGeom>
              <a:avLst/>
              <a:gdLst/>
              <a:ahLst/>
              <a:cxnLst/>
              <a:rect l="l" t="t" r="r" b="b"/>
              <a:pathLst>
                <a:path w="3072" h="3073" extrusionOk="0">
                  <a:moveTo>
                    <a:pt x="2154" y="0"/>
                  </a:moveTo>
                  <a:cubicBezTo>
                    <a:pt x="1900" y="0"/>
                    <a:pt x="1647" y="127"/>
                    <a:pt x="1488" y="349"/>
                  </a:cubicBezTo>
                  <a:lnTo>
                    <a:pt x="0" y="2249"/>
                  </a:lnTo>
                  <a:lnTo>
                    <a:pt x="823" y="3072"/>
                  </a:lnTo>
                  <a:lnTo>
                    <a:pt x="2724" y="1584"/>
                  </a:lnTo>
                  <a:cubicBezTo>
                    <a:pt x="2914" y="1457"/>
                    <a:pt x="3040" y="1235"/>
                    <a:pt x="3072" y="982"/>
                  </a:cubicBezTo>
                  <a:cubicBezTo>
                    <a:pt x="3072" y="760"/>
                    <a:pt x="3009" y="507"/>
                    <a:pt x="2819" y="317"/>
                  </a:cubicBezTo>
                  <a:lnTo>
                    <a:pt x="2724" y="254"/>
                  </a:lnTo>
                  <a:cubicBezTo>
                    <a:pt x="2565" y="95"/>
                    <a:pt x="2375" y="0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4"/>
            <p:cNvSpPr/>
            <p:nvPr/>
          </p:nvSpPr>
          <p:spPr>
            <a:xfrm>
              <a:off x="4535600" y="2849150"/>
              <a:ext cx="238350" cy="349175"/>
            </a:xfrm>
            <a:custGeom>
              <a:avLst/>
              <a:gdLst/>
              <a:ahLst/>
              <a:cxnLst/>
              <a:rect l="l" t="t" r="r" b="b"/>
              <a:pathLst>
                <a:path w="9534" h="13967" extrusionOk="0">
                  <a:moveTo>
                    <a:pt x="4751" y="1"/>
                  </a:moveTo>
                  <a:cubicBezTo>
                    <a:pt x="3453" y="1"/>
                    <a:pt x="2281" y="508"/>
                    <a:pt x="1362" y="1458"/>
                  </a:cubicBezTo>
                  <a:cubicBezTo>
                    <a:pt x="476" y="2408"/>
                    <a:pt x="1" y="3611"/>
                    <a:pt x="32" y="4910"/>
                  </a:cubicBezTo>
                  <a:cubicBezTo>
                    <a:pt x="64" y="5606"/>
                    <a:pt x="222" y="6240"/>
                    <a:pt x="507" y="6841"/>
                  </a:cubicBezTo>
                  <a:cubicBezTo>
                    <a:pt x="571" y="6936"/>
                    <a:pt x="634" y="7031"/>
                    <a:pt x="729" y="7158"/>
                  </a:cubicBezTo>
                  <a:cubicBezTo>
                    <a:pt x="1014" y="7602"/>
                    <a:pt x="1679" y="8583"/>
                    <a:pt x="1774" y="9597"/>
                  </a:cubicBezTo>
                  <a:cubicBezTo>
                    <a:pt x="1806" y="9913"/>
                    <a:pt x="1964" y="10198"/>
                    <a:pt x="2186" y="10420"/>
                  </a:cubicBezTo>
                  <a:cubicBezTo>
                    <a:pt x="2123" y="10515"/>
                    <a:pt x="2091" y="10642"/>
                    <a:pt x="2091" y="10768"/>
                  </a:cubicBezTo>
                  <a:lnTo>
                    <a:pt x="2091" y="10863"/>
                  </a:lnTo>
                  <a:cubicBezTo>
                    <a:pt x="2091" y="11117"/>
                    <a:pt x="2218" y="11338"/>
                    <a:pt x="2376" y="11497"/>
                  </a:cubicBezTo>
                  <a:cubicBezTo>
                    <a:pt x="2344" y="11592"/>
                    <a:pt x="2313" y="11687"/>
                    <a:pt x="2313" y="11782"/>
                  </a:cubicBezTo>
                  <a:lnTo>
                    <a:pt x="2313" y="11908"/>
                  </a:lnTo>
                  <a:cubicBezTo>
                    <a:pt x="2313" y="12130"/>
                    <a:pt x="2408" y="12352"/>
                    <a:pt x="2566" y="12510"/>
                  </a:cubicBezTo>
                  <a:cubicBezTo>
                    <a:pt x="2534" y="12637"/>
                    <a:pt x="2534" y="12795"/>
                    <a:pt x="2566" y="12954"/>
                  </a:cubicBezTo>
                  <a:cubicBezTo>
                    <a:pt x="2819" y="13555"/>
                    <a:pt x="3706" y="13967"/>
                    <a:pt x="4783" y="13967"/>
                  </a:cubicBezTo>
                  <a:cubicBezTo>
                    <a:pt x="5891" y="13967"/>
                    <a:pt x="6746" y="13555"/>
                    <a:pt x="7000" y="12954"/>
                  </a:cubicBezTo>
                  <a:cubicBezTo>
                    <a:pt x="7063" y="12795"/>
                    <a:pt x="7063" y="12637"/>
                    <a:pt x="7000" y="12510"/>
                  </a:cubicBezTo>
                  <a:cubicBezTo>
                    <a:pt x="7158" y="12352"/>
                    <a:pt x="7253" y="12130"/>
                    <a:pt x="7253" y="11908"/>
                  </a:cubicBezTo>
                  <a:lnTo>
                    <a:pt x="7253" y="11782"/>
                  </a:lnTo>
                  <a:cubicBezTo>
                    <a:pt x="7253" y="11687"/>
                    <a:pt x="7253" y="11623"/>
                    <a:pt x="7221" y="11560"/>
                  </a:cubicBezTo>
                  <a:cubicBezTo>
                    <a:pt x="7443" y="11402"/>
                    <a:pt x="7570" y="11148"/>
                    <a:pt x="7570" y="10863"/>
                  </a:cubicBezTo>
                  <a:lnTo>
                    <a:pt x="7570" y="10768"/>
                  </a:lnTo>
                  <a:cubicBezTo>
                    <a:pt x="7570" y="10610"/>
                    <a:pt x="7538" y="10483"/>
                    <a:pt x="7475" y="10357"/>
                  </a:cubicBezTo>
                  <a:cubicBezTo>
                    <a:pt x="7665" y="10167"/>
                    <a:pt x="7791" y="9913"/>
                    <a:pt x="7823" y="9628"/>
                  </a:cubicBezTo>
                  <a:cubicBezTo>
                    <a:pt x="7855" y="8868"/>
                    <a:pt x="8235" y="8013"/>
                    <a:pt x="8931" y="7063"/>
                  </a:cubicBezTo>
                  <a:cubicBezTo>
                    <a:pt x="8963" y="6968"/>
                    <a:pt x="8995" y="6936"/>
                    <a:pt x="9026" y="6905"/>
                  </a:cubicBezTo>
                  <a:cubicBezTo>
                    <a:pt x="9375" y="6303"/>
                    <a:pt x="9533" y="5606"/>
                    <a:pt x="9533" y="4751"/>
                  </a:cubicBezTo>
                  <a:cubicBezTo>
                    <a:pt x="9533" y="3453"/>
                    <a:pt x="9058" y="2281"/>
                    <a:pt x="8140" y="1363"/>
                  </a:cubicBezTo>
                  <a:cubicBezTo>
                    <a:pt x="7253" y="476"/>
                    <a:pt x="6050" y="1"/>
                    <a:pt x="47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1" name="Google Shape;2161;p24"/>
            <p:cNvSpPr/>
            <p:nvPr/>
          </p:nvSpPr>
          <p:spPr>
            <a:xfrm>
              <a:off x="4551450" y="2863425"/>
              <a:ext cx="209025" cy="238325"/>
            </a:xfrm>
            <a:custGeom>
              <a:avLst/>
              <a:gdLst/>
              <a:ahLst/>
              <a:cxnLst/>
              <a:rect l="l" t="t" r="r" b="b"/>
              <a:pathLst>
                <a:path w="8361" h="9533" extrusionOk="0">
                  <a:moveTo>
                    <a:pt x="4212" y="602"/>
                  </a:moveTo>
                  <a:cubicBezTo>
                    <a:pt x="5130" y="602"/>
                    <a:pt x="6049" y="982"/>
                    <a:pt x="6714" y="1647"/>
                  </a:cubicBezTo>
                  <a:cubicBezTo>
                    <a:pt x="7379" y="2312"/>
                    <a:pt x="7759" y="3199"/>
                    <a:pt x="7759" y="4180"/>
                  </a:cubicBezTo>
                  <a:cubicBezTo>
                    <a:pt x="7759" y="4814"/>
                    <a:pt x="7664" y="5320"/>
                    <a:pt x="7411" y="5700"/>
                  </a:cubicBezTo>
                  <a:cubicBezTo>
                    <a:pt x="7411" y="5732"/>
                    <a:pt x="7379" y="5764"/>
                    <a:pt x="7347" y="5795"/>
                  </a:cubicBezTo>
                  <a:cubicBezTo>
                    <a:pt x="6556" y="6904"/>
                    <a:pt x="6112" y="7981"/>
                    <a:pt x="6049" y="8931"/>
                  </a:cubicBezTo>
                  <a:lnTo>
                    <a:pt x="2375" y="8931"/>
                  </a:lnTo>
                  <a:cubicBezTo>
                    <a:pt x="2249" y="7601"/>
                    <a:pt x="1457" y="6429"/>
                    <a:pt x="1140" y="5922"/>
                  </a:cubicBezTo>
                  <a:cubicBezTo>
                    <a:pt x="1077" y="5859"/>
                    <a:pt x="1014" y="5764"/>
                    <a:pt x="982" y="5732"/>
                  </a:cubicBezTo>
                  <a:cubicBezTo>
                    <a:pt x="760" y="5289"/>
                    <a:pt x="665" y="4814"/>
                    <a:pt x="633" y="4307"/>
                  </a:cubicBezTo>
                  <a:cubicBezTo>
                    <a:pt x="602" y="3325"/>
                    <a:pt x="950" y="2407"/>
                    <a:pt x="1647" y="1710"/>
                  </a:cubicBezTo>
                  <a:cubicBezTo>
                    <a:pt x="2312" y="1013"/>
                    <a:pt x="3199" y="602"/>
                    <a:pt x="4180" y="602"/>
                  </a:cubicBezTo>
                  <a:close/>
                  <a:moveTo>
                    <a:pt x="4180" y="0"/>
                  </a:moveTo>
                  <a:cubicBezTo>
                    <a:pt x="3040" y="0"/>
                    <a:pt x="1995" y="475"/>
                    <a:pt x="1204" y="1298"/>
                  </a:cubicBezTo>
                  <a:cubicBezTo>
                    <a:pt x="412" y="2122"/>
                    <a:pt x="0" y="3199"/>
                    <a:pt x="32" y="4307"/>
                  </a:cubicBezTo>
                  <a:cubicBezTo>
                    <a:pt x="63" y="4909"/>
                    <a:pt x="190" y="5479"/>
                    <a:pt x="443" y="6017"/>
                  </a:cubicBezTo>
                  <a:cubicBezTo>
                    <a:pt x="475" y="6080"/>
                    <a:pt x="538" y="6144"/>
                    <a:pt x="633" y="6270"/>
                  </a:cubicBezTo>
                  <a:cubicBezTo>
                    <a:pt x="950" y="6745"/>
                    <a:pt x="1679" y="7822"/>
                    <a:pt x="1774" y="8994"/>
                  </a:cubicBezTo>
                  <a:cubicBezTo>
                    <a:pt x="1805" y="9311"/>
                    <a:pt x="2059" y="9532"/>
                    <a:pt x="2375" y="9532"/>
                  </a:cubicBezTo>
                  <a:lnTo>
                    <a:pt x="6049" y="9532"/>
                  </a:lnTo>
                  <a:cubicBezTo>
                    <a:pt x="6366" y="9532"/>
                    <a:pt x="6619" y="9311"/>
                    <a:pt x="6651" y="8994"/>
                  </a:cubicBezTo>
                  <a:cubicBezTo>
                    <a:pt x="6714" y="8139"/>
                    <a:pt x="7126" y="7189"/>
                    <a:pt x="7854" y="6144"/>
                  </a:cubicBezTo>
                  <a:cubicBezTo>
                    <a:pt x="7886" y="6080"/>
                    <a:pt x="7917" y="6049"/>
                    <a:pt x="7949" y="6017"/>
                  </a:cubicBezTo>
                  <a:cubicBezTo>
                    <a:pt x="8234" y="5542"/>
                    <a:pt x="8361" y="4940"/>
                    <a:pt x="8361" y="4180"/>
                  </a:cubicBezTo>
                  <a:cubicBezTo>
                    <a:pt x="8361" y="3040"/>
                    <a:pt x="7949" y="1995"/>
                    <a:pt x="7157" y="1203"/>
                  </a:cubicBezTo>
                  <a:cubicBezTo>
                    <a:pt x="6334" y="412"/>
                    <a:pt x="5289" y="0"/>
                    <a:pt x="4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4"/>
            <p:cNvSpPr/>
            <p:nvPr/>
          </p:nvSpPr>
          <p:spPr>
            <a:xfrm>
              <a:off x="4604475" y="3111225"/>
              <a:ext cx="106925" cy="16650"/>
            </a:xfrm>
            <a:custGeom>
              <a:avLst/>
              <a:gdLst/>
              <a:ahLst/>
              <a:cxnLst/>
              <a:rect l="l" t="t" r="r" b="b"/>
              <a:pathLst>
                <a:path w="4277" h="666" extrusionOk="0">
                  <a:moveTo>
                    <a:pt x="286" y="0"/>
                  </a:moveTo>
                  <a:cubicBezTo>
                    <a:pt x="128" y="0"/>
                    <a:pt x="1" y="127"/>
                    <a:pt x="1" y="285"/>
                  </a:cubicBezTo>
                  <a:lnTo>
                    <a:pt x="1" y="380"/>
                  </a:lnTo>
                  <a:cubicBezTo>
                    <a:pt x="1" y="539"/>
                    <a:pt x="96" y="665"/>
                    <a:pt x="286" y="665"/>
                  </a:cubicBezTo>
                  <a:lnTo>
                    <a:pt x="3991" y="665"/>
                  </a:lnTo>
                  <a:cubicBezTo>
                    <a:pt x="4150" y="665"/>
                    <a:pt x="4276" y="539"/>
                    <a:pt x="4276" y="380"/>
                  </a:cubicBezTo>
                  <a:lnTo>
                    <a:pt x="4276" y="285"/>
                  </a:lnTo>
                  <a:cubicBezTo>
                    <a:pt x="4276" y="127"/>
                    <a:pt x="4150" y="0"/>
                    <a:pt x="39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4"/>
            <p:cNvSpPr/>
            <p:nvPr/>
          </p:nvSpPr>
          <p:spPr>
            <a:xfrm>
              <a:off x="4609225" y="3136550"/>
              <a:ext cx="94250" cy="16650"/>
            </a:xfrm>
            <a:custGeom>
              <a:avLst/>
              <a:gdLst/>
              <a:ahLst/>
              <a:cxnLst/>
              <a:rect l="l" t="t" r="r" b="b"/>
              <a:pathLst>
                <a:path w="3770" h="666" extrusionOk="0">
                  <a:moveTo>
                    <a:pt x="286" y="1"/>
                  </a:moveTo>
                  <a:cubicBezTo>
                    <a:pt x="128" y="1"/>
                    <a:pt x="1" y="127"/>
                    <a:pt x="1" y="286"/>
                  </a:cubicBezTo>
                  <a:lnTo>
                    <a:pt x="1" y="412"/>
                  </a:lnTo>
                  <a:cubicBezTo>
                    <a:pt x="1" y="539"/>
                    <a:pt x="128" y="666"/>
                    <a:pt x="286" y="666"/>
                  </a:cubicBezTo>
                  <a:lnTo>
                    <a:pt x="3516" y="666"/>
                  </a:lnTo>
                  <a:cubicBezTo>
                    <a:pt x="3643" y="666"/>
                    <a:pt x="3770" y="571"/>
                    <a:pt x="3770" y="412"/>
                  </a:cubicBezTo>
                  <a:lnTo>
                    <a:pt x="3770" y="286"/>
                  </a:lnTo>
                  <a:cubicBezTo>
                    <a:pt x="3770" y="127"/>
                    <a:pt x="3643" y="1"/>
                    <a:pt x="35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4"/>
            <p:cNvSpPr/>
            <p:nvPr/>
          </p:nvSpPr>
          <p:spPr>
            <a:xfrm>
              <a:off x="4613975" y="3163475"/>
              <a:ext cx="84750" cy="19825"/>
            </a:xfrm>
            <a:custGeom>
              <a:avLst/>
              <a:gdLst/>
              <a:ahLst/>
              <a:cxnLst/>
              <a:rect l="l" t="t" r="r" b="b"/>
              <a:pathLst>
                <a:path w="3390" h="793" extrusionOk="0">
                  <a:moveTo>
                    <a:pt x="223" y="1"/>
                  </a:moveTo>
                  <a:cubicBezTo>
                    <a:pt x="96" y="1"/>
                    <a:pt x="1" y="64"/>
                    <a:pt x="33" y="159"/>
                  </a:cubicBezTo>
                  <a:cubicBezTo>
                    <a:pt x="191" y="507"/>
                    <a:pt x="888" y="792"/>
                    <a:pt x="1711" y="792"/>
                  </a:cubicBezTo>
                  <a:cubicBezTo>
                    <a:pt x="2534" y="792"/>
                    <a:pt x="3231" y="507"/>
                    <a:pt x="3358" y="159"/>
                  </a:cubicBezTo>
                  <a:cubicBezTo>
                    <a:pt x="3390" y="64"/>
                    <a:pt x="3295" y="1"/>
                    <a:pt x="320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4"/>
            <p:cNvSpPr/>
            <p:nvPr/>
          </p:nvSpPr>
          <p:spPr>
            <a:xfrm>
              <a:off x="4648025" y="2760500"/>
              <a:ext cx="16650" cy="67300"/>
            </a:xfrm>
            <a:custGeom>
              <a:avLst/>
              <a:gdLst/>
              <a:ahLst/>
              <a:cxnLst/>
              <a:rect l="l" t="t" r="r" b="b"/>
              <a:pathLst>
                <a:path w="666" h="2692" extrusionOk="0">
                  <a:moveTo>
                    <a:pt x="286" y="0"/>
                  </a:moveTo>
                  <a:cubicBezTo>
                    <a:pt x="127" y="0"/>
                    <a:pt x="1" y="127"/>
                    <a:pt x="32" y="285"/>
                  </a:cubicBezTo>
                  <a:lnTo>
                    <a:pt x="349" y="2692"/>
                  </a:lnTo>
                  <a:lnTo>
                    <a:pt x="634" y="285"/>
                  </a:lnTo>
                  <a:cubicBezTo>
                    <a:pt x="666" y="127"/>
                    <a:pt x="539" y="0"/>
                    <a:pt x="41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4"/>
            <p:cNvSpPr/>
            <p:nvPr/>
          </p:nvSpPr>
          <p:spPr>
            <a:xfrm>
              <a:off x="4497600" y="2823975"/>
              <a:ext cx="51500" cy="50550"/>
            </a:xfrm>
            <a:custGeom>
              <a:avLst/>
              <a:gdLst/>
              <a:ahLst/>
              <a:cxnLst/>
              <a:rect l="l" t="t" r="r" b="b"/>
              <a:pathLst>
                <a:path w="2060" h="2022" extrusionOk="0">
                  <a:moveTo>
                    <a:pt x="375" y="1"/>
                  </a:moveTo>
                  <a:cubicBezTo>
                    <a:pt x="319" y="1"/>
                    <a:pt x="262" y="18"/>
                    <a:pt x="222" y="58"/>
                  </a:cubicBezTo>
                  <a:lnTo>
                    <a:pt x="127" y="153"/>
                  </a:lnTo>
                  <a:cubicBezTo>
                    <a:pt x="1" y="280"/>
                    <a:pt x="32" y="438"/>
                    <a:pt x="159" y="533"/>
                  </a:cubicBezTo>
                  <a:lnTo>
                    <a:pt x="2059" y="2021"/>
                  </a:lnTo>
                  <a:lnTo>
                    <a:pt x="571" y="90"/>
                  </a:lnTo>
                  <a:cubicBezTo>
                    <a:pt x="534" y="34"/>
                    <a:pt x="454" y="1"/>
                    <a:pt x="37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4"/>
            <p:cNvSpPr/>
            <p:nvPr/>
          </p:nvSpPr>
          <p:spPr>
            <a:xfrm>
              <a:off x="4439025" y="2975725"/>
              <a:ext cx="67300" cy="15300"/>
            </a:xfrm>
            <a:custGeom>
              <a:avLst/>
              <a:gdLst/>
              <a:ahLst/>
              <a:cxnLst/>
              <a:rect l="l" t="t" r="r" b="b"/>
              <a:pathLst>
                <a:path w="2692" h="612" extrusionOk="0">
                  <a:moveTo>
                    <a:pt x="236" y="0"/>
                  </a:moveTo>
                  <a:cubicBezTo>
                    <a:pt x="101" y="0"/>
                    <a:pt x="0" y="113"/>
                    <a:pt x="0" y="227"/>
                  </a:cubicBezTo>
                  <a:lnTo>
                    <a:pt x="0" y="353"/>
                  </a:lnTo>
                  <a:cubicBezTo>
                    <a:pt x="0" y="495"/>
                    <a:pt x="102" y="612"/>
                    <a:pt x="237" y="612"/>
                  </a:cubicBezTo>
                  <a:cubicBezTo>
                    <a:pt x="252" y="612"/>
                    <a:pt x="269" y="610"/>
                    <a:pt x="285" y="607"/>
                  </a:cubicBezTo>
                  <a:lnTo>
                    <a:pt x="2692" y="290"/>
                  </a:lnTo>
                  <a:lnTo>
                    <a:pt x="285" y="5"/>
                  </a:lnTo>
                  <a:cubicBezTo>
                    <a:pt x="268" y="2"/>
                    <a:pt x="252" y="0"/>
                    <a:pt x="2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4"/>
            <p:cNvSpPr/>
            <p:nvPr/>
          </p:nvSpPr>
          <p:spPr>
            <a:xfrm>
              <a:off x="4811925" y="2970300"/>
              <a:ext cx="67325" cy="15225"/>
            </a:xfrm>
            <a:custGeom>
              <a:avLst/>
              <a:gdLst/>
              <a:ahLst/>
              <a:cxnLst/>
              <a:rect l="l" t="t" r="r" b="b"/>
              <a:pathLst>
                <a:path w="2693" h="609" extrusionOk="0">
                  <a:moveTo>
                    <a:pt x="2407" y="0"/>
                  </a:moveTo>
                  <a:lnTo>
                    <a:pt x="0" y="317"/>
                  </a:lnTo>
                  <a:lnTo>
                    <a:pt x="2407" y="602"/>
                  </a:lnTo>
                  <a:cubicBezTo>
                    <a:pt x="2428" y="606"/>
                    <a:pt x="2447" y="608"/>
                    <a:pt x="2467" y="608"/>
                  </a:cubicBezTo>
                  <a:cubicBezTo>
                    <a:pt x="2596" y="608"/>
                    <a:pt x="2692" y="518"/>
                    <a:pt x="2692" y="380"/>
                  </a:cubicBezTo>
                  <a:lnTo>
                    <a:pt x="2692" y="254"/>
                  </a:lnTo>
                  <a:cubicBezTo>
                    <a:pt x="2692" y="95"/>
                    <a:pt x="2565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4"/>
            <p:cNvSpPr/>
            <p:nvPr/>
          </p:nvSpPr>
          <p:spPr>
            <a:xfrm>
              <a:off x="4765200" y="2820550"/>
              <a:ext cx="51500" cy="50025"/>
            </a:xfrm>
            <a:custGeom>
              <a:avLst/>
              <a:gdLst/>
              <a:ahLst/>
              <a:cxnLst/>
              <a:rect l="l" t="t" r="r" b="b"/>
              <a:pathLst>
                <a:path w="2060" h="2001" extrusionOk="0">
                  <a:moveTo>
                    <a:pt x="1695" y="1"/>
                  </a:moveTo>
                  <a:cubicBezTo>
                    <a:pt x="1618" y="1"/>
                    <a:pt x="1540" y="32"/>
                    <a:pt x="1489" y="100"/>
                  </a:cubicBezTo>
                  <a:lnTo>
                    <a:pt x="1" y="2000"/>
                  </a:lnTo>
                  <a:lnTo>
                    <a:pt x="1933" y="512"/>
                  </a:lnTo>
                  <a:cubicBezTo>
                    <a:pt x="2059" y="448"/>
                    <a:pt x="2059" y="258"/>
                    <a:pt x="1964" y="163"/>
                  </a:cubicBezTo>
                  <a:lnTo>
                    <a:pt x="1869" y="68"/>
                  </a:lnTo>
                  <a:cubicBezTo>
                    <a:pt x="1825" y="24"/>
                    <a:pt x="1761" y="1"/>
                    <a:pt x="169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4"/>
            <p:cNvSpPr/>
            <p:nvPr/>
          </p:nvSpPr>
          <p:spPr>
            <a:xfrm>
              <a:off x="4616350" y="2914075"/>
              <a:ext cx="80800" cy="143325"/>
            </a:xfrm>
            <a:custGeom>
              <a:avLst/>
              <a:gdLst/>
              <a:ahLst/>
              <a:cxnLst/>
              <a:rect l="l" t="t" r="r" b="b"/>
              <a:pathLst>
                <a:path w="3232" h="5733" extrusionOk="0">
                  <a:moveTo>
                    <a:pt x="3136" y="1"/>
                  </a:moveTo>
                  <a:lnTo>
                    <a:pt x="603" y="2946"/>
                  </a:lnTo>
                  <a:lnTo>
                    <a:pt x="1521" y="3168"/>
                  </a:lnTo>
                  <a:lnTo>
                    <a:pt x="1" y="5733"/>
                  </a:lnTo>
                  <a:lnTo>
                    <a:pt x="3231" y="2851"/>
                  </a:lnTo>
                  <a:lnTo>
                    <a:pt x="1996" y="2471"/>
                  </a:lnTo>
                  <a:lnTo>
                    <a:pt x="313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4"/>
            <p:cNvSpPr/>
            <p:nvPr/>
          </p:nvSpPr>
          <p:spPr>
            <a:xfrm>
              <a:off x="3829375" y="3229200"/>
              <a:ext cx="815525" cy="942175"/>
            </a:xfrm>
            <a:custGeom>
              <a:avLst/>
              <a:gdLst/>
              <a:ahLst/>
              <a:cxnLst/>
              <a:rect l="l" t="t" r="r" b="b"/>
              <a:pathLst>
                <a:path w="32621" h="37687" extrusionOk="0">
                  <a:moveTo>
                    <a:pt x="16310" y="0"/>
                  </a:moveTo>
                  <a:lnTo>
                    <a:pt x="1" y="9437"/>
                  </a:lnTo>
                  <a:lnTo>
                    <a:pt x="1" y="28280"/>
                  </a:lnTo>
                  <a:lnTo>
                    <a:pt x="16310" y="37686"/>
                  </a:lnTo>
                  <a:lnTo>
                    <a:pt x="32620" y="28280"/>
                  </a:lnTo>
                  <a:lnTo>
                    <a:pt x="32620" y="9437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4"/>
            <p:cNvSpPr/>
            <p:nvPr/>
          </p:nvSpPr>
          <p:spPr>
            <a:xfrm>
              <a:off x="3854725" y="3258475"/>
              <a:ext cx="764825" cy="883600"/>
            </a:xfrm>
            <a:custGeom>
              <a:avLst/>
              <a:gdLst/>
              <a:ahLst/>
              <a:cxnLst/>
              <a:rect l="l" t="t" r="r" b="b"/>
              <a:pathLst>
                <a:path w="30593" h="35344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43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4"/>
            <p:cNvSpPr/>
            <p:nvPr/>
          </p:nvSpPr>
          <p:spPr>
            <a:xfrm>
              <a:off x="4007525" y="3548250"/>
              <a:ext cx="307225" cy="269225"/>
            </a:xfrm>
            <a:custGeom>
              <a:avLst/>
              <a:gdLst/>
              <a:ahLst/>
              <a:cxnLst/>
              <a:rect l="l" t="t" r="r" b="b"/>
              <a:pathLst>
                <a:path w="12289" h="10769" extrusionOk="0">
                  <a:moveTo>
                    <a:pt x="4212" y="1"/>
                  </a:moveTo>
                  <a:cubicBezTo>
                    <a:pt x="2312" y="1"/>
                    <a:pt x="760" y="1552"/>
                    <a:pt x="760" y="3484"/>
                  </a:cubicBezTo>
                  <a:lnTo>
                    <a:pt x="760" y="5448"/>
                  </a:lnTo>
                  <a:cubicBezTo>
                    <a:pt x="760" y="6018"/>
                    <a:pt x="887" y="6588"/>
                    <a:pt x="1172" y="7126"/>
                  </a:cubicBezTo>
                  <a:lnTo>
                    <a:pt x="0" y="10768"/>
                  </a:lnTo>
                  <a:lnTo>
                    <a:pt x="3674" y="8868"/>
                  </a:lnTo>
                  <a:cubicBezTo>
                    <a:pt x="3864" y="8900"/>
                    <a:pt x="4054" y="8931"/>
                    <a:pt x="4212" y="8931"/>
                  </a:cubicBezTo>
                  <a:lnTo>
                    <a:pt x="6556" y="8931"/>
                  </a:lnTo>
                  <a:lnTo>
                    <a:pt x="6176" y="7950"/>
                  </a:lnTo>
                  <a:cubicBezTo>
                    <a:pt x="6081" y="7728"/>
                    <a:pt x="6018" y="7443"/>
                    <a:pt x="6018" y="7189"/>
                  </a:cubicBezTo>
                  <a:lnTo>
                    <a:pt x="6018" y="5226"/>
                  </a:lnTo>
                  <a:cubicBezTo>
                    <a:pt x="6018" y="4054"/>
                    <a:pt x="6936" y="3136"/>
                    <a:pt x="8108" y="3136"/>
                  </a:cubicBezTo>
                  <a:lnTo>
                    <a:pt x="12288" y="3136"/>
                  </a:lnTo>
                  <a:lnTo>
                    <a:pt x="11908" y="2186"/>
                  </a:lnTo>
                  <a:cubicBezTo>
                    <a:pt x="11370" y="856"/>
                    <a:pt x="10103" y="1"/>
                    <a:pt x="8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4"/>
            <p:cNvSpPr/>
            <p:nvPr/>
          </p:nvSpPr>
          <p:spPr>
            <a:xfrm>
              <a:off x="4036825" y="3565675"/>
              <a:ext cx="251775" cy="217750"/>
            </a:xfrm>
            <a:custGeom>
              <a:avLst/>
              <a:gdLst/>
              <a:ahLst/>
              <a:cxnLst/>
              <a:rect l="l" t="t" r="r" b="b"/>
              <a:pathLst>
                <a:path w="10071" h="8710" extrusionOk="0">
                  <a:moveTo>
                    <a:pt x="3072" y="0"/>
                  </a:moveTo>
                  <a:cubicBezTo>
                    <a:pt x="1520" y="0"/>
                    <a:pt x="285" y="1235"/>
                    <a:pt x="285" y="2787"/>
                  </a:cubicBezTo>
                  <a:lnTo>
                    <a:pt x="285" y="4751"/>
                  </a:lnTo>
                  <a:cubicBezTo>
                    <a:pt x="285" y="5321"/>
                    <a:pt x="444" y="5859"/>
                    <a:pt x="760" y="6334"/>
                  </a:cubicBezTo>
                  <a:lnTo>
                    <a:pt x="0" y="8709"/>
                  </a:lnTo>
                  <a:lnTo>
                    <a:pt x="2407" y="7443"/>
                  </a:lnTo>
                  <a:cubicBezTo>
                    <a:pt x="2629" y="7506"/>
                    <a:pt x="2850" y="7538"/>
                    <a:pt x="3072" y="7538"/>
                  </a:cubicBezTo>
                  <a:lnTo>
                    <a:pt x="4339" y="7538"/>
                  </a:lnTo>
                  <a:cubicBezTo>
                    <a:pt x="4212" y="7221"/>
                    <a:pt x="4149" y="6841"/>
                    <a:pt x="4149" y="6492"/>
                  </a:cubicBezTo>
                  <a:lnTo>
                    <a:pt x="4149" y="4529"/>
                  </a:lnTo>
                  <a:cubicBezTo>
                    <a:pt x="4149" y="2977"/>
                    <a:pt x="5384" y="1742"/>
                    <a:pt x="6936" y="1742"/>
                  </a:cubicBezTo>
                  <a:lnTo>
                    <a:pt x="10071" y="1742"/>
                  </a:lnTo>
                  <a:cubicBezTo>
                    <a:pt x="9659" y="697"/>
                    <a:pt x="8678" y="0"/>
                    <a:pt x="75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4"/>
            <p:cNvSpPr/>
            <p:nvPr/>
          </p:nvSpPr>
          <p:spPr>
            <a:xfrm>
              <a:off x="4143700" y="3603675"/>
              <a:ext cx="323050" cy="249425"/>
            </a:xfrm>
            <a:custGeom>
              <a:avLst/>
              <a:gdLst/>
              <a:ahLst/>
              <a:cxnLst/>
              <a:rect l="l" t="t" r="r" b="b"/>
              <a:pathLst>
                <a:path w="12922" h="9977" extrusionOk="0">
                  <a:moveTo>
                    <a:pt x="3484" y="0"/>
                  </a:moveTo>
                  <a:cubicBezTo>
                    <a:pt x="1552" y="0"/>
                    <a:pt x="1" y="1552"/>
                    <a:pt x="1" y="3484"/>
                  </a:cubicBezTo>
                  <a:lnTo>
                    <a:pt x="1" y="5447"/>
                  </a:lnTo>
                  <a:cubicBezTo>
                    <a:pt x="1" y="7348"/>
                    <a:pt x="1552" y="8931"/>
                    <a:pt x="3484" y="8931"/>
                  </a:cubicBezTo>
                  <a:lnTo>
                    <a:pt x="7918" y="8931"/>
                  </a:lnTo>
                  <a:cubicBezTo>
                    <a:pt x="8139" y="8931"/>
                    <a:pt x="8329" y="8899"/>
                    <a:pt x="8551" y="8868"/>
                  </a:cubicBezTo>
                  <a:lnTo>
                    <a:pt x="12921" y="9976"/>
                  </a:lnTo>
                  <a:lnTo>
                    <a:pt x="11021" y="6999"/>
                  </a:lnTo>
                  <a:cubicBezTo>
                    <a:pt x="11275" y="6524"/>
                    <a:pt x="11401" y="5986"/>
                    <a:pt x="11401" y="5447"/>
                  </a:cubicBezTo>
                  <a:lnTo>
                    <a:pt x="11401" y="3484"/>
                  </a:lnTo>
                  <a:cubicBezTo>
                    <a:pt x="11401" y="1552"/>
                    <a:pt x="9850" y="0"/>
                    <a:pt x="7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4"/>
            <p:cNvSpPr/>
            <p:nvPr/>
          </p:nvSpPr>
          <p:spPr>
            <a:xfrm>
              <a:off x="4161125" y="3621100"/>
              <a:ext cx="266825" cy="204275"/>
            </a:xfrm>
            <a:custGeom>
              <a:avLst/>
              <a:gdLst/>
              <a:ahLst/>
              <a:cxnLst/>
              <a:rect l="l" t="t" r="r" b="b"/>
              <a:pathLst>
                <a:path w="10673" h="8171" extrusionOk="0">
                  <a:moveTo>
                    <a:pt x="2787" y="0"/>
                  </a:moveTo>
                  <a:cubicBezTo>
                    <a:pt x="1235" y="0"/>
                    <a:pt x="0" y="1235"/>
                    <a:pt x="0" y="2787"/>
                  </a:cubicBezTo>
                  <a:lnTo>
                    <a:pt x="0" y="4750"/>
                  </a:lnTo>
                  <a:cubicBezTo>
                    <a:pt x="0" y="6271"/>
                    <a:pt x="1235" y="7537"/>
                    <a:pt x="2787" y="7537"/>
                  </a:cubicBezTo>
                  <a:lnTo>
                    <a:pt x="7221" y="7537"/>
                  </a:lnTo>
                  <a:cubicBezTo>
                    <a:pt x="7442" y="7537"/>
                    <a:pt x="7664" y="7506"/>
                    <a:pt x="7854" y="7442"/>
                  </a:cubicBezTo>
                  <a:lnTo>
                    <a:pt x="10673" y="8171"/>
                  </a:lnTo>
                  <a:lnTo>
                    <a:pt x="9501" y="6334"/>
                  </a:lnTo>
                  <a:cubicBezTo>
                    <a:pt x="9818" y="5859"/>
                    <a:pt x="10008" y="5321"/>
                    <a:pt x="10008" y="4750"/>
                  </a:cubicBezTo>
                  <a:lnTo>
                    <a:pt x="10008" y="2787"/>
                  </a:lnTo>
                  <a:cubicBezTo>
                    <a:pt x="10008" y="1235"/>
                    <a:pt x="8773" y="0"/>
                    <a:pt x="722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4"/>
            <p:cNvSpPr/>
            <p:nvPr/>
          </p:nvSpPr>
          <p:spPr>
            <a:xfrm>
              <a:off x="2871400" y="170355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507"/>
                  </a:moveTo>
                  <a:lnTo>
                    <a:pt x="36863" y="11021"/>
                  </a:lnTo>
                  <a:lnTo>
                    <a:pt x="36863" y="32017"/>
                  </a:lnTo>
                  <a:lnTo>
                    <a:pt x="18653" y="42531"/>
                  </a:lnTo>
                  <a:lnTo>
                    <a:pt x="444" y="32017"/>
                  </a:lnTo>
                  <a:lnTo>
                    <a:pt x="444" y="11021"/>
                  </a:lnTo>
                  <a:lnTo>
                    <a:pt x="18653" y="507"/>
                  </a:lnTo>
                  <a:close/>
                  <a:moveTo>
                    <a:pt x="18653" y="0"/>
                  </a:moveTo>
                  <a:lnTo>
                    <a:pt x="0" y="10768"/>
                  </a:lnTo>
                  <a:lnTo>
                    <a:pt x="0" y="32271"/>
                  </a:lnTo>
                  <a:lnTo>
                    <a:pt x="18653" y="43038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5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4"/>
            <p:cNvSpPr/>
            <p:nvPr/>
          </p:nvSpPr>
          <p:spPr>
            <a:xfrm>
              <a:off x="2451000" y="243430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53" y="42532"/>
                  </a:lnTo>
                  <a:lnTo>
                    <a:pt x="443" y="32018"/>
                  </a:lnTo>
                  <a:lnTo>
                    <a:pt x="443" y="10990"/>
                  </a:lnTo>
                  <a:lnTo>
                    <a:pt x="18653" y="476"/>
                  </a:lnTo>
                  <a:close/>
                  <a:moveTo>
                    <a:pt x="18653" y="0"/>
                  </a:moveTo>
                  <a:lnTo>
                    <a:pt x="0" y="10736"/>
                  </a:lnTo>
                  <a:lnTo>
                    <a:pt x="0" y="32271"/>
                  </a:lnTo>
                  <a:lnTo>
                    <a:pt x="18653" y="43039"/>
                  </a:lnTo>
                  <a:lnTo>
                    <a:pt x="37180" y="32334"/>
                  </a:lnTo>
                  <a:lnTo>
                    <a:pt x="37275" y="32271"/>
                  </a:lnTo>
                  <a:lnTo>
                    <a:pt x="37275" y="10736"/>
                  </a:lnTo>
                  <a:lnTo>
                    <a:pt x="1865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4"/>
            <p:cNvSpPr/>
            <p:nvPr/>
          </p:nvSpPr>
          <p:spPr>
            <a:xfrm>
              <a:off x="2871400" y="3162675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476"/>
                  </a:moveTo>
                  <a:lnTo>
                    <a:pt x="36863" y="10990"/>
                  </a:lnTo>
                  <a:lnTo>
                    <a:pt x="36863" y="32018"/>
                  </a:lnTo>
                  <a:lnTo>
                    <a:pt x="18653" y="42532"/>
                  </a:lnTo>
                  <a:lnTo>
                    <a:pt x="444" y="32018"/>
                  </a:lnTo>
                  <a:lnTo>
                    <a:pt x="444" y="10990"/>
                  </a:lnTo>
                  <a:lnTo>
                    <a:pt x="18653" y="476"/>
                  </a:lnTo>
                  <a:close/>
                  <a:moveTo>
                    <a:pt x="18653" y="1"/>
                  </a:moveTo>
                  <a:lnTo>
                    <a:pt x="127" y="10673"/>
                  </a:lnTo>
                  <a:lnTo>
                    <a:pt x="0" y="10737"/>
                  </a:lnTo>
                  <a:lnTo>
                    <a:pt x="0" y="32271"/>
                  </a:lnTo>
                  <a:lnTo>
                    <a:pt x="18653" y="43039"/>
                  </a:lnTo>
                  <a:lnTo>
                    <a:pt x="37180" y="32335"/>
                  </a:lnTo>
                  <a:lnTo>
                    <a:pt x="37275" y="32271"/>
                  </a:lnTo>
                  <a:lnTo>
                    <a:pt x="37275" y="10737"/>
                  </a:lnTo>
                  <a:lnTo>
                    <a:pt x="1865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4"/>
            <p:cNvSpPr/>
            <p:nvPr/>
          </p:nvSpPr>
          <p:spPr>
            <a:xfrm>
              <a:off x="2508775" y="2500800"/>
              <a:ext cx="816300" cy="942175"/>
            </a:xfrm>
            <a:custGeom>
              <a:avLst/>
              <a:gdLst/>
              <a:ahLst/>
              <a:cxnLst/>
              <a:rect l="l" t="t" r="r" b="b"/>
              <a:pathLst>
                <a:path w="32652" h="37687" extrusionOk="0">
                  <a:moveTo>
                    <a:pt x="1" y="9438"/>
                  </a:moveTo>
                  <a:lnTo>
                    <a:pt x="1" y="28281"/>
                  </a:lnTo>
                  <a:lnTo>
                    <a:pt x="16342" y="37687"/>
                  </a:lnTo>
                  <a:lnTo>
                    <a:pt x="32652" y="28281"/>
                  </a:lnTo>
                  <a:lnTo>
                    <a:pt x="32652" y="9438"/>
                  </a:lnTo>
                  <a:lnTo>
                    <a:pt x="1634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4"/>
            <p:cNvSpPr/>
            <p:nvPr/>
          </p:nvSpPr>
          <p:spPr>
            <a:xfrm>
              <a:off x="2534125" y="2530100"/>
              <a:ext cx="765625" cy="883575"/>
            </a:xfrm>
            <a:custGeom>
              <a:avLst/>
              <a:gdLst/>
              <a:ahLst/>
              <a:cxnLst/>
              <a:rect l="l" t="t" r="r" b="b"/>
              <a:pathLst>
                <a:path w="30625" h="35343" extrusionOk="0">
                  <a:moveTo>
                    <a:pt x="15328" y="0"/>
                  </a:moveTo>
                  <a:lnTo>
                    <a:pt x="0" y="8836"/>
                  </a:lnTo>
                  <a:lnTo>
                    <a:pt x="0" y="26507"/>
                  </a:lnTo>
                  <a:lnTo>
                    <a:pt x="15328" y="35343"/>
                  </a:lnTo>
                  <a:lnTo>
                    <a:pt x="30624" y="26507"/>
                  </a:lnTo>
                  <a:lnTo>
                    <a:pt x="30624" y="8836"/>
                  </a:lnTo>
                  <a:lnTo>
                    <a:pt x="15328" y="0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4"/>
            <p:cNvSpPr/>
            <p:nvPr/>
          </p:nvSpPr>
          <p:spPr>
            <a:xfrm>
              <a:off x="2722550" y="2777125"/>
              <a:ext cx="388775" cy="389550"/>
            </a:xfrm>
            <a:custGeom>
              <a:avLst/>
              <a:gdLst/>
              <a:ahLst/>
              <a:cxnLst/>
              <a:rect l="l" t="t" r="r" b="b"/>
              <a:pathLst>
                <a:path w="15551" h="15582" extrusionOk="0">
                  <a:moveTo>
                    <a:pt x="6556" y="0"/>
                  </a:moveTo>
                  <a:cubicBezTo>
                    <a:pt x="5954" y="0"/>
                    <a:pt x="5479" y="507"/>
                    <a:pt x="5479" y="1077"/>
                  </a:cubicBezTo>
                  <a:lnTo>
                    <a:pt x="5479" y="2249"/>
                  </a:lnTo>
                  <a:lnTo>
                    <a:pt x="4656" y="1425"/>
                  </a:lnTo>
                  <a:cubicBezTo>
                    <a:pt x="4434" y="1204"/>
                    <a:pt x="4181" y="1109"/>
                    <a:pt x="3896" y="1109"/>
                  </a:cubicBezTo>
                  <a:cubicBezTo>
                    <a:pt x="3611" y="1109"/>
                    <a:pt x="3326" y="1204"/>
                    <a:pt x="3136" y="1425"/>
                  </a:cubicBezTo>
                  <a:lnTo>
                    <a:pt x="1394" y="3167"/>
                  </a:lnTo>
                  <a:cubicBezTo>
                    <a:pt x="982" y="3579"/>
                    <a:pt x="982" y="4244"/>
                    <a:pt x="1394" y="4655"/>
                  </a:cubicBezTo>
                  <a:lnTo>
                    <a:pt x="2217" y="5479"/>
                  </a:lnTo>
                  <a:lnTo>
                    <a:pt x="1046" y="5479"/>
                  </a:lnTo>
                  <a:cubicBezTo>
                    <a:pt x="476" y="5479"/>
                    <a:pt x="1" y="5986"/>
                    <a:pt x="1" y="6556"/>
                  </a:cubicBezTo>
                  <a:lnTo>
                    <a:pt x="1" y="9026"/>
                  </a:lnTo>
                  <a:cubicBezTo>
                    <a:pt x="1" y="9596"/>
                    <a:pt x="476" y="10071"/>
                    <a:pt x="1046" y="10071"/>
                  </a:cubicBezTo>
                  <a:lnTo>
                    <a:pt x="2217" y="10071"/>
                  </a:lnTo>
                  <a:lnTo>
                    <a:pt x="1394" y="10926"/>
                  </a:lnTo>
                  <a:cubicBezTo>
                    <a:pt x="982" y="11338"/>
                    <a:pt x="982" y="12003"/>
                    <a:pt x="1394" y="12414"/>
                  </a:cubicBezTo>
                  <a:lnTo>
                    <a:pt x="3136" y="14156"/>
                  </a:lnTo>
                  <a:cubicBezTo>
                    <a:pt x="3326" y="14378"/>
                    <a:pt x="3611" y="14473"/>
                    <a:pt x="3896" y="14473"/>
                  </a:cubicBezTo>
                  <a:cubicBezTo>
                    <a:pt x="4181" y="14473"/>
                    <a:pt x="4434" y="14378"/>
                    <a:pt x="4656" y="14156"/>
                  </a:cubicBezTo>
                  <a:lnTo>
                    <a:pt x="5479" y="13333"/>
                  </a:lnTo>
                  <a:lnTo>
                    <a:pt x="5479" y="14504"/>
                  </a:lnTo>
                  <a:cubicBezTo>
                    <a:pt x="5479" y="15075"/>
                    <a:pt x="5954" y="15581"/>
                    <a:pt x="6556" y="15581"/>
                  </a:cubicBezTo>
                  <a:lnTo>
                    <a:pt x="8995" y="15581"/>
                  </a:lnTo>
                  <a:cubicBezTo>
                    <a:pt x="9596" y="15581"/>
                    <a:pt x="10071" y="15075"/>
                    <a:pt x="10071" y="14504"/>
                  </a:cubicBezTo>
                  <a:lnTo>
                    <a:pt x="10071" y="13333"/>
                  </a:lnTo>
                  <a:lnTo>
                    <a:pt x="10895" y="14156"/>
                  </a:lnTo>
                  <a:cubicBezTo>
                    <a:pt x="11116" y="14378"/>
                    <a:pt x="11370" y="14473"/>
                    <a:pt x="11655" y="14473"/>
                  </a:cubicBezTo>
                  <a:cubicBezTo>
                    <a:pt x="11940" y="14473"/>
                    <a:pt x="12225" y="14378"/>
                    <a:pt x="12415" y="14156"/>
                  </a:cubicBezTo>
                  <a:lnTo>
                    <a:pt x="14157" y="12414"/>
                  </a:lnTo>
                  <a:cubicBezTo>
                    <a:pt x="14568" y="12003"/>
                    <a:pt x="14568" y="11338"/>
                    <a:pt x="14157" y="10926"/>
                  </a:cubicBezTo>
                  <a:lnTo>
                    <a:pt x="13333" y="10102"/>
                  </a:lnTo>
                  <a:lnTo>
                    <a:pt x="14505" y="10102"/>
                  </a:lnTo>
                  <a:cubicBezTo>
                    <a:pt x="15075" y="10102"/>
                    <a:pt x="15550" y="9596"/>
                    <a:pt x="15550" y="9026"/>
                  </a:cubicBezTo>
                  <a:lnTo>
                    <a:pt x="15550" y="6556"/>
                  </a:lnTo>
                  <a:cubicBezTo>
                    <a:pt x="15550" y="5986"/>
                    <a:pt x="15075" y="5510"/>
                    <a:pt x="14505" y="5510"/>
                  </a:cubicBezTo>
                  <a:lnTo>
                    <a:pt x="13333" y="5510"/>
                  </a:lnTo>
                  <a:lnTo>
                    <a:pt x="14157" y="4655"/>
                  </a:lnTo>
                  <a:cubicBezTo>
                    <a:pt x="14568" y="4275"/>
                    <a:pt x="14568" y="3579"/>
                    <a:pt x="14157" y="3167"/>
                  </a:cubicBezTo>
                  <a:lnTo>
                    <a:pt x="12415" y="1425"/>
                  </a:lnTo>
                  <a:cubicBezTo>
                    <a:pt x="12225" y="1235"/>
                    <a:pt x="11940" y="1109"/>
                    <a:pt x="11655" y="1109"/>
                  </a:cubicBezTo>
                  <a:cubicBezTo>
                    <a:pt x="11370" y="1109"/>
                    <a:pt x="11116" y="1235"/>
                    <a:pt x="10895" y="1425"/>
                  </a:cubicBezTo>
                  <a:lnTo>
                    <a:pt x="10071" y="2249"/>
                  </a:lnTo>
                  <a:lnTo>
                    <a:pt x="10071" y="1077"/>
                  </a:lnTo>
                  <a:cubicBezTo>
                    <a:pt x="10071" y="507"/>
                    <a:pt x="9596" y="0"/>
                    <a:pt x="8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4"/>
            <p:cNvSpPr/>
            <p:nvPr/>
          </p:nvSpPr>
          <p:spPr>
            <a:xfrm>
              <a:off x="2740750" y="2795325"/>
              <a:ext cx="352350" cy="353125"/>
            </a:xfrm>
            <a:custGeom>
              <a:avLst/>
              <a:gdLst/>
              <a:ahLst/>
              <a:cxnLst/>
              <a:rect l="l" t="t" r="r" b="b"/>
              <a:pathLst>
                <a:path w="14094" h="14125" extrusionOk="0">
                  <a:moveTo>
                    <a:pt x="7982" y="634"/>
                  </a:moveTo>
                  <a:lnTo>
                    <a:pt x="7982" y="1774"/>
                  </a:lnTo>
                  <a:cubicBezTo>
                    <a:pt x="7982" y="2186"/>
                    <a:pt x="8235" y="2566"/>
                    <a:pt x="8647" y="2692"/>
                  </a:cubicBezTo>
                  <a:cubicBezTo>
                    <a:pt x="8773" y="2724"/>
                    <a:pt x="8900" y="2787"/>
                    <a:pt x="9027" y="2851"/>
                  </a:cubicBezTo>
                  <a:cubicBezTo>
                    <a:pt x="9153" y="2914"/>
                    <a:pt x="9280" y="2946"/>
                    <a:pt x="9438" y="2946"/>
                  </a:cubicBezTo>
                  <a:cubicBezTo>
                    <a:pt x="9692" y="2946"/>
                    <a:pt x="9945" y="2851"/>
                    <a:pt x="10103" y="2661"/>
                  </a:cubicBezTo>
                  <a:lnTo>
                    <a:pt x="10927" y="1837"/>
                  </a:lnTo>
                  <a:lnTo>
                    <a:pt x="12257" y="3199"/>
                  </a:lnTo>
                  <a:lnTo>
                    <a:pt x="11433" y="3991"/>
                  </a:lnTo>
                  <a:cubicBezTo>
                    <a:pt x="11148" y="4276"/>
                    <a:pt x="11085" y="4719"/>
                    <a:pt x="11275" y="5099"/>
                  </a:cubicBezTo>
                  <a:cubicBezTo>
                    <a:pt x="11307" y="5226"/>
                    <a:pt x="11370" y="5353"/>
                    <a:pt x="11433" y="5479"/>
                  </a:cubicBezTo>
                  <a:cubicBezTo>
                    <a:pt x="11560" y="5859"/>
                    <a:pt x="11940" y="6113"/>
                    <a:pt x="12320" y="6113"/>
                  </a:cubicBezTo>
                  <a:lnTo>
                    <a:pt x="13492" y="6113"/>
                  </a:lnTo>
                  <a:lnTo>
                    <a:pt x="13460" y="8013"/>
                  </a:lnTo>
                  <a:lnTo>
                    <a:pt x="12320" y="8013"/>
                  </a:lnTo>
                  <a:cubicBezTo>
                    <a:pt x="11940" y="8013"/>
                    <a:pt x="11560" y="8266"/>
                    <a:pt x="11433" y="8646"/>
                  </a:cubicBezTo>
                  <a:cubicBezTo>
                    <a:pt x="11370" y="8773"/>
                    <a:pt x="11307" y="8931"/>
                    <a:pt x="11275" y="9026"/>
                  </a:cubicBezTo>
                  <a:cubicBezTo>
                    <a:pt x="11085" y="9406"/>
                    <a:pt x="11148" y="9850"/>
                    <a:pt x="11433" y="10135"/>
                  </a:cubicBezTo>
                  <a:lnTo>
                    <a:pt x="12257" y="10958"/>
                  </a:lnTo>
                  <a:lnTo>
                    <a:pt x="10927" y="12288"/>
                  </a:lnTo>
                  <a:lnTo>
                    <a:pt x="10103" y="11465"/>
                  </a:lnTo>
                  <a:cubicBezTo>
                    <a:pt x="9945" y="11275"/>
                    <a:pt x="9692" y="11180"/>
                    <a:pt x="9438" y="11180"/>
                  </a:cubicBezTo>
                  <a:cubicBezTo>
                    <a:pt x="9280" y="11180"/>
                    <a:pt x="9153" y="11211"/>
                    <a:pt x="9027" y="11275"/>
                  </a:cubicBezTo>
                  <a:cubicBezTo>
                    <a:pt x="8900" y="11338"/>
                    <a:pt x="8773" y="11401"/>
                    <a:pt x="8647" y="11433"/>
                  </a:cubicBezTo>
                  <a:cubicBezTo>
                    <a:pt x="8235" y="11591"/>
                    <a:pt x="7982" y="11940"/>
                    <a:pt x="7982" y="12351"/>
                  </a:cubicBezTo>
                  <a:lnTo>
                    <a:pt x="7982" y="13491"/>
                  </a:lnTo>
                  <a:lnTo>
                    <a:pt x="6113" y="13491"/>
                  </a:lnTo>
                  <a:lnTo>
                    <a:pt x="6113" y="12351"/>
                  </a:lnTo>
                  <a:cubicBezTo>
                    <a:pt x="6113" y="11940"/>
                    <a:pt x="5860" y="11591"/>
                    <a:pt x="5480" y="11433"/>
                  </a:cubicBezTo>
                  <a:cubicBezTo>
                    <a:pt x="5321" y="11401"/>
                    <a:pt x="5195" y="11338"/>
                    <a:pt x="5068" y="11275"/>
                  </a:cubicBezTo>
                  <a:cubicBezTo>
                    <a:pt x="4941" y="11211"/>
                    <a:pt x="4815" y="11180"/>
                    <a:pt x="4656" y="11180"/>
                  </a:cubicBezTo>
                  <a:cubicBezTo>
                    <a:pt x="4403" y="11180"/>
                    <a:pt x="4181" y="11275"/>
                    <a:pt x="3991" y="11465"/>
                  </a:cubicBezTo>
                  <a:lnTo>
                    <a:pt x="3168" y="12288"/>
                  </a:lnTo>
                  <a:lnTo>
                    <a:pt x="1838" y="10958"/>
                  </a:lnTo>
                  <a:lnTo>
                    <a:pt x="2661" y="10135"/>
                  </a:lnTo>
                  <a:cubicBezTo>
                    <a:pt x="2946" y="9850"/>
                    <a:pt x="3009" y="9406"/>
                    <a:pt x="2851" y="9026"/>
                  </a:cubicBezTo>
                  <a:cubicBezTo>
                    <a:pt x="2788" y="8899"/>
                    <a:pt x="2724" y="8773"/>
                    <a:pt x="2693" y="8646"/>
                  </a:cubicBezTo>
                  <a:cubicBezTo>
                    <a:pt x="2534" y="8266"/>
                    <a:pt x="2186" y="8013"/>
                    <a:pt x="1774" y="8013"/>
                  </a:cubicBezTo>
                  <a:lnTo>
                    <a:pt x="634" y="8013"/>
                  </a:lnTo>
                  <a:lnTo>
                    <a:pt x="634" y="6113"/>
                  </a:lnTo>
                  <a:lnTo>
                    <a:pt x="1774" y="6113"/>
                  </a:lnTo>
                  <a:cubicBezTo>
                    <a:pt x="2186" y="6113"/>
                    <a:pt x="2534" y="5859"/>
                    <a:pt x="2693" y="5479"/>
                  </a:cubicBezTo>
                  <a:cubicBezTo>
                    <a:pt x="2724" y="5353"/>
                    <a:pt x="2788" y="5226"/>
                    <a:pt x="2851" y="5099"/>
                  </a:cubicBezTo>
                  <a:cubicBezTo>
                    <a:pt x="3009" y="4719"/>
                    <a:pt x="2946" y="4276"/>
                    <a:pt x="2661" y="3991"/>
                  </a:cubicBezTo>
                  <a:lnTo>
                    <a:pt x="1838" y="3199"/>
                  </a:lnTo>
                  <a:lnTo>
                    <a:pt x="3168" y="1837"/>
                  </a:lnTo>
                  <a:lnTo>
                    <a:pt x="3991" y="2661"/>
                  </a:lnTo>
                  <a:cubicBezTo>
                    <a:pt x="4181" y="2851"/>
                    <a:pt x="4403" y="2946"/>
                    <a:pt x="4656" y="2946"/>
                  </a:cubicBezTo>
                  <a:cubicBezTo>
                    <a:pt x="4815" y="2946"/>
                    <a:pt x="4941" y="2914"/>
                    <a:pt x="5068" y="2851"/>
                  </a:cubicBezTo>
                  <a:cubicBezTo>
                    <a:pt x="5195" y="2787"/>
                    <a:pt x="5321" y="2724"/>
                    <a:pt x="5480" y="2692"/>
                  </a:cubicBezTo>
                  <a:cubicBezTo>
                    <a:pt x="5860" y="2566"/>
                    <a:pt x="6113" y="2186"/>
                    <a:pt x="6113" y="1774"/>
                  </a:cubicBezTo>
                  <a:lnTo>
                    <a:pt x="6113" y="634"/>
                  </a:lnTo>
                  <a:close/>
                  <a:moveTo>
                    <a:pt x="5828" y="0"/>
                  </a:moveTo>
                  <a:cubicBezTo>
                    <a:pt x="5638" y="0"/>
                    <a:pt x="5480" y="159"/>
                    <a:pt x="5480" y="349"/>
                  </a:cubicBezTo>
                  <a:lnTo>
                    <a:pt x="5480" y="1774"/>
                  </a:lnTo>
                  <a:cubicBezTo>
                    <a:pt x="5480" y="1932"/>
                    <a:pt x="5385" y="2059"/>
                    <a:pt x="5258" y="2091"/>
                  </a:cubicBezTo>
                  <a:cubicBezTo>
                    <a:pt x="5100" y="2154"/>
                    <a:pt x="4941" y="2217"/>
                    <a:pt x="4815" y="2281"/>
                  </a:cubicBezTo>
                  <a:cubicBezTo>
                    <a:pt x="4770" y="2303"/>
                    <a:pt x="4721" y="2314"/>
                    <a:pt x="4672" y="2314"/>
                  </a:cubicBezTo>
                  <a:cubicBezTo>
                    <a:pt x="4584" y="2314"/>
                    <a:pt x="4496" y="2279"/>
                    <a:pt x="4435" y="2217"/>
                  </a:cubicBezTo>
                  <a:lnTo>
                    <a:pt x="3390" y="1204"/>
                  </a:lnTo>
                  <a:cubicBezTo>
                    <a:pt x="3326" y="1141"/>
                    <a:pt x="3247" y="1109"/>
                    <a:pt x="3164" y="1109"/>
                  </a:cubicBezTo>
                  <a:cubicBezTo>
                    <a:pt x="3081" y="1109"/>
                    <a:pt x="2994" y="1141"/>
                    <a:pt x="2914" y="1204"/>
                  </a:cubicBezTo>
                  <a:lnTo>
                    <a:pt x="1173" y="2946"/>
                  </a:lnTo>
                  <a:cubicBezTo>
                    <a:pt x="1046" y="3072"/>
                    <a:pt x="1046" y="3294"/>
                    <a:pt x="1173" y="3421"/>
                  </a:cubicBezTo>
                  <a:lnTo>
                    <a:pt x="2218" y="4434"/>
                  </a:lnTo>
                  <a:cubicBezTo>
                    <a:pt x="2313" y="4529"/>
                    <a:pt x="2344" y="4687"/>
                    <a:pt x="2281" y="4814"/>
                  </a:cubicBezTo>
                  <a:cubicBezTo>
                    <a:pt x="2186" y="4973"/>
                    <a:pt x="2154" y="5131"/>
                    <a:pt x="2091" y="5258"/>
                  </a:cubicBezTo>
                  <a:cubicBezTo>
                    <a:pt x="2028" y="5416"/>
                    <a:pt x="1901" y="5511"/>
                    <a:pt x="1774" y="5511"/>
                  </a:cubicBezTo>
                  <a:lnTo>
                    <a:pt x="318" y="5511"/>
                  </a:lnTo>
                  <a:cubicBezTo>
                    <a:pt x="159" y="5511"/>
                    <a:pt x="1" y="5638"/>
                    <a:pt x="1" y="5828"/>
                  </a:cubicBezTo>
                  <a:lnTo>
                    <a:pt x="1" y="8298"/>
                  </a:lnTo>
                  <a:cubicBezTo>
                    <a:pt x="1" y="8488"/>
                    <a:pt x="128" y="8646"/>
                    <a:pt x="318" y="8646"/>
                  </a:cubicBezTo>
                  <a:lnTo>
                    <a:pt x="1774" y="8646"/>
                  </a:lnTo>
                  <a:cubicBezTo>
                    <a:pt x="1901" y="8646"/>
                    <a:pt x="2028" y="8709"/>
                    <a:pt x="2091" y="8868"/>
                  </a:cubicBezTo>
                  <a:cubicBezTo>
                    <a:pt x="2123" y="9026"/>
                    <a:pt x="2186" y="9153"/>
                    <a:pt x="2281" y="9311"/>
                  </a:cubicBezTo>
                  <a:cubicBezTo>
                    <a:pt x="2344" y="9438"/>
                    <a:pt x="2313" y="9596"/>
                    <a:pt x="2218" y="9691"/>
                  </a:cubicBezTo>
                  <a:lnTo>
                    <a:pt x="1173" y="10705"/>
                  </a:lnTo>
                  <a:cubicBezTo>
                    <a:pt x="1046" y="10831"/>
                    <a:pt x="1046" y="11053"/>
                    <a:pt x="1173" y="11180"/>
                  </a:cubicBezTo>
                  <a:lnTo>
                    <a:pt x="2914" y="12921"/>
                  </a:lnTo>
                  <a:cubicBezTo>
                    <a:pt x="2994" y="12985"/>
                    <a:pt x="3081" y="13016"/>
                    <a:pt x="3164" y="13016"/>
                  </a:cubicBezTo>
                  <a:cubicBezTo>
                    <a:pt x="3247" y="13016"/>
                    <a:pt x="3326" y="12985"/>
                    <a:pt x="3390" y="12921"/>
                  </a:cubicBezTo>
                  <a:lnTo>
                    <a:pt x="4435" y="11908"/>
                  </a:lnTo>
                  <a:cubicBezTo>
                    <a:pt x="4496" y="11847"/>
                    <a:pt x="4584" y="11812"/>
                    <a:pt x="4672" y="11812"/>
                  </a:cubicBezTo>
                  <a:cubicBezTo>
                    <a:pt x="4721" y="11812"/>
                    <a:pt x="4770" y="11822"/>
                    <a:pt x="4815" y="11845"/>
                  </a:cubicBezTo>
                  <a:cubicBezTo>
                    <a:pt x="4941" y="11908"/>
                    <a:pt x="5100" y="11971"/>
                    <a:pt x="5258" y="12035"/>
                  </a:cubicBezTo>
                  <a:cubicBezTo>
                    <a:pt x="5385" y="12066"/>
                    <a:pt x="5480" y="12193"/>
                    <a:pt x="5480" y="12351"/>
                  </a:cubicBezTo>
                  <a:lnTo>
                    <a:pt x="5480" y="13776"/>
                  </a:lnTo>
                  <a:cubicBezTo>
                    <a:pt x="5480" y="13966"/>
                    <a:pt x="5638" y="14125"/>
                    <a:pt x="5828" y="14125"/>
                  </a:cubicBezTo>
                  <a:lnTo>
                    <a:pt x="8267" y="14125"/>
                  </a:lnTo>
                  <a:cubicBezTo>
                    <a:pt x="8457" y="14125"/>
                    <a:pt x="8615" y="13966"/>
                    <a:pt x="8615" y="13776"/>
                  </a:cubicBezTo>
                  <a:lnTo>
                    <a:pt x="8615" y="12351"/>
                  </a:lnTo>
                  <a:cubicBezTo>
                    <a:pt x="8615" y="12193"/>
                    <a:pt x="8710" y="12066"/>
                    <a:pt x="8837" y="12035"/>
                  </a:cubicBezTo>
                  <a:cubicBezTo>
                    <a:pt x="8995" y="11971"/>
                    <a:pt x="9153" y="11908"/>
                    <a:pt x="9280" y="11845"/>
                  </a:cubicBezTo>
                  <a:cubicBezTo>
                    <a:pt x="9325" y="11822"/>
                    <a:pt x="9374" y="11812"/>
                    <a:pt x="9422" y="11812"/>
                  </a:cubicBezTo>
                  <a:cubicBezTo>
                    <a:pt x="9511" y="11812"/>
                    <a:pt x="9599" y="11847"/>
                    <a:pt x="9660" y="11908"/>
                  </a:cubicBezTo>
                  <a:lnTo>
                    <a:pt x="10705" y="12921"/>
                  </a:lnTo>
                  <a:cubicBezTo>
                    <a:pt x="10768" y="12985"/>
                    <a:pt x="10848" y="13016"/>
                    <a:pt x="10931" y="13016"/>
                  </a:cubicBezTo>
                  <a:cubicBezTo>
                    <a:pt x="11014" y="13016"/>
                    <a:pt x="11101" y="12985"/>
                    <a:pt x="11180" y="12921"/>
                  </a:cubicBezTo>
                  <a:lnTo>
                    <a:pt x="12890" y="11180"/>
                  </a:lnTo>
                  <a:cubicBezTo>
                    <a:pt x="13017" y="11053"/>
                    <a:pt x="13017" y="10831"/>
                    <a:pt x="12890" y="10705"/>
                  </a:cubicBezTo>
                  <a:lnTo>
                    <a:pt x="11877" y="9691"/>
                  </a:lnTo>
                  <a:cubicBezTo>
                    <a:pt x="11782" y="9596"/>
                    <a:pt x="11750" y="9438"/>
                    <a:pt x="11813" y="9311"/>
                  </a:cubicBezTo>
                  <a:cubicBezTo>
                    <a:pt x="11877" y="9153"/>
                    <a:pt x="11940" y="9026"/>
                    <a:pt x="12004" y="8868"/>
                  </a:cubicBezTo>
                  <a:cubicBezTo>
                    <a:pt x="12067" y="8741"/>
                    <a:pt x="12194" y="8646"/>
                    <a:pt x="12320" y="8646"/>
                  </a:cubicBezTo>
                  <a:lnTo>
                    <a:pt x="13777" y="8646"/>
                  </a:lnTo>
                  <a:cubicBezTo>
                    <a:pt x="13935" y="8646"/>
                    <a:pt x="14094" y="8488"/>
                    <a:pt x="14094" y="8298"/>
                  </a:cubicBezTo>
                  <a:lnTo>
                    <a:pt x="14094" y="5828"/>
                  </a:lnTo>
                  <a:cubicBezTo>
                    <a:pt x="14094" y="5638"/>
                    <a:pt x="13967" y="5511"/>
                    <a:pt x="13777" y="5511"/>
                  </a:cubicBezTo>
                  <a:lnTo>
                    <a:pt x="12320" y="5511"/>
                  </a:lnTo>
                  <a:cubicBezTo>
                    <a:pt x="12194" y="5511"/>
                    <a:pt x="12067" y="5416"/>
                    <a:pt x="12004" y="5258"/>
                  </a:cubicBezTo>
                  <a:cubicBezTo>
                    <a:pt x="11972" y="5131"/>
                    <a:pt x="11908" y="4973"/>
                    <a:pt x="11813" y="4814"/>
                  </a:cubicBezTo>
                  <a:cubicBezTo>
                    <a:pt x="11750" y="4687"/>
                    <a:pt x="11782" y="4529"/>
                    <a:pt x="11877" y="4434"/>
                  </a:cubicBezTo>
                  <a:lnTo>
                    <a:pt x="12890" y="3421"/>
                  </a:lnTo>
                  <a:cubicBezTo>
                    <a:pt x="13017" y="3294"/>
                    <a:pt x="13017" y="3072"/>
                    <a:pt x="12890" y="2946"/>
                  </a:cubicBezTo>
                  <a:lnTo>
                    <a:pt x="11180" y="1204"/>
                  </a:lnTo>
                  <a:cubicBezTo>
                    <a:pt x="11101" y="1141"/>
                    <a:pt x="11014" y="1109"/>
                    <a:pt x="10931" y="1109"/>
                  </a:cubicBezTo>
                  <a:cubicBezTo>
                    <a:pt x="10848" y="1109"/>
                    <a:pt x="10768" y="1141"/>
                    <a:pt x="10705" y="1204"/>
                  </a:cubicBezTo>
                  <a:lnTo>
                    <a:pt x="9660" y="2217"/>
                  </a:lnTo>
                  <a:cubicBezTo>
                    <a:pt x="9599" y="2279"/>
                    <a:pt x="9511" y="2314"/>
                    <a:pt x="9422" y="2314"/>
                  </a:cubicBezTo>
                  <a:cubicBezTo>
                    <a:pt x="9374" y="2314"/>
                    <a:pt x="9325" y="2303"/>
                    <a:pt x="9280" y="2281"/>
                  </a:cubicBezTo>
                  <a:cubicBezTo>
                    <a:pt x="9153" y="2217"/>
                    <a:pt x="8995" y="2154"/>
                    <a:pt x="8837" y="2091"/>
                  </a:cubicBezTo>
                  <a:cubicBezTo>
                    <a:pt x="8710" y="2059"/>
                    <a:pt x="8615" y="1932"/>
                    <a:pt x="8615" y="1774"/>
                  </a:cubicBezTo>
                  <a:lnTo>
                    <a:pt x="8615" y="349"/>
                  </a:lnTo>
                  <a:cubicBezTo>
                    <a:pt x="8615" y="159"/>
                    <a:pt x="8457" y="0"/>
                    <a:pt x="82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4"/>
            <p:cNvSpPr/>
            <p:nvPr/>
          </p:nvSpPr>
          <p:spPr>
            <a:xfrm>
              <a:off x="2861900" y="2917250"/>
              <a:ext cx="110075" cy="109275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634"/>
                  </a:moveTo>
                  <a:cubicBezTo>
                    <a:pt x="3072" y="634"/>
                    <a:pt x="3769" y="1331"/>
                    <a:pt x="3769" y="2186"/>
                  </a:cubicBezTo>
                  <a:cubicBezTo>
                    <a:pt x="3769" y="3041"/>
                    <a:pt x="3072" y="3769"/>
                    <a:pt x="2217" y="3769"/>
                  </a:cubicBezTo>
                  <a:cubicBezTo>
                    <a:pt x="1330" y="3769"/>
                    <a:pt x="634" y="3041"/>
                    <a:pt x="634" y="2186"/>
                  </a:cubicBezTo>
                  <a:cubicBezTo>
                    <a:pt x="634" y="1331"/>
                    <a:pt x="1330" y="634"/>
                    <a:pt x="2217" y="634"/>
                  </a:cubicBezTo>
                  <a:close/>
                  <a:moveTo>
                    <a:pt x="2217" y="1"/>
                  </a:moveTo>
                  <a:cubicBezTo>
                    <a:pt x="982" y="1"/>
                    <a:pt x="0" y="982"/>
                    <a:pt x="0" y="2186"/>
                  </a:cubicBezTo>
                  <a:cubicBezTo>
                    <a:pt x="0" y="3389"/>
                    <a:pt x="982" y="4371"/>
                    <a:pt x="2217" y="4371"/>
                  </a:cubicBezTo>
                  <a:cubicBezTo>
                    <a:pt x="3421" y="4371"/>
                    <a:pt x="4402" y="3389"/>
                    <a:pt x="4402" y="2186"/>
                  </a:cubicBezTo>
                  <a:cubicBezTo>
                    <a:pt x="4402" y="982"/>
                    <a:pt x="3421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4"/>
            <p:cNvSpPr/>
            <p:nvPr/>
          </p:nvSpPr>
          <p:spPr>
            <a:xfrm>
              <a:off x="2897525" y="2952875"/>
              <a:ext cx="38825" cy="38825"/>
            </a:xfrm>
            <a:custGeom>
              <a:avLst/>
              <a:gdLst/>
              <a:ahLst/>
              <a:cxnLst/>
              <a:rect l="l" t="t" r="r" b="b"/>
              <a:pathLst>
                <a:path w="1553" h="1553" extrusionOk="0">
                  <a:moveTo>
                    <a:pt x="792" y="222"/>
                  </a:moveTo>
                  <a:cubicBezTo>
                    <a:pt x="1077" y="222"/>
                    <a:pt x="1331" y="476"/>
                    <a:pt x="1331" y="761"/>
                  </a:cubicBezTo>
                  <a:cubicBezTo>
                    <a:pt x="1331" y="1077"/>
                    <a:pt x="1077" y="1331"/>
                    <a:pt x="792" y="1331"/>
                  </a:cubicBezTo>
                  <a:cubicBezTo>
                    <a:pt x="475" y="1331"/>
                    <a:pt x="222" y="1077"/>
                    <a:pt x="222" y="761"/>
                  </a:cubicBezTo>
                  <a:cubicBezTo>
                    <a:pt x="222" y="476"/>
                    <a:pt x="475" y="222"/>
                    <a:pt x="792" y="222"/>
                  </a:cubicBezTo>
                  <a:close/>
                  <a:moveTo>
                    <a:pt x="792" y="1"/>
                  </a:moveTo>
                  <a:cubicBezTo>
                    <a:pt x="349" y="1"/>
                    <a:pt x="0" y="349"/>
                    <a:pt x="0" y="761"/>
                  </a:cubicBezTo>
                  <a:cubicBezTo>
                    <a:pt x="0" y="1204"/>
                    <a:pt x="349" y="1552"/>
                    <a:pt x="792" y="1552"/>
                  </a:cubicBezTo>
                  <a:cubicBezTo>
                    <a:pt x="1204" y="1552"/>
                    <a:pt x="1552" y="1204"/>
                    <a:pt x="1552" y="761"/>
                  </a:cubicBezTo>
                  <a:cubicBezTo>
                    <a:pt x="1552" y="349"/>
                    <a:pt x="1204" y="1"/>
                    <a:pt x="79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4"/>
            <p:cNvSpPr/>
            <p:nvPr/>
          </p:nvSpPr>
          <p:spPr>
            <a:xfrm>
              <a:off x="2929975" y="1770825"/>
              <a:ext cx="815500" cy="941400"/>
            </a:xfrm>
            <a:custGeom>
              <a:avLst/>
              <a:gdLst/>
              <a:ahLst/>
              <a:cxnLst/>
              <a:rect l="l" t="t" r="r" b="b"/>
              <a:pathLst>
                <a:path w="32620" h="37656" extrusionOk="0">
                  <a:moveTo>
                    <a:pt x="1" y="9407"/>
                  </a:moveTo>
                  <a:lnTo>
                    <a:pt x="1" y="28250"/>
                  </a:lnTo>
                  <a:lnTo>
                    <a:pt x="16310" y="37655"/>
                  </a:lnTo>
                  <a:lnTo>
                    <a:pt x="32620" y="28250"/>
                  </a:lnTo>
                  <a:lnTo>
                    <a:pt x="32620" y="9407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4"/>
            <p:cNvSpPr/>
            <p:nvPr/>
          </p:nvSpPr>
          <p:spPr>
            <a:xfrm>
              <a:off x="2955325" y="1800125"/>
              <a:ext cx="764825" cy="882800"/>
            </a:xfrm>
            <a:custGeom>
              <a:avLst/>
              <a:gdLst/>
              <a:ahLst/>
              <a:cxnLst/>
              <a:rect l="l" t="t" r="r" b="b"/>
              <a:pathLst>
                <a:path w="30593" h="35312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12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4"/>
            <p:cNvSpPr/>
            <p:nvPr/>
          </p:nvSpPr>
          <p:spPr>
            <a:xfrm>
              <a:off x="3140575" y="2078825"/>
              <a:ext cx="394300" cy="325425"/>
            </a:xfrm>
            <a:custGeom>
              <a:avLst/>
              <a:gdLst/>
              <a:ahLst/>
              <a:cxnLst/>
              <a:rect l="l" t="t" r="r" b="b"/>
              <a:pathLst>
                <a:path w="15772" h="13017" extrusionOk="0">
                  <a:moveTo>
                    <a:pt x="1046" y="0"/>
                  </a:moveTo>
                  <a:cubicBezTo>
                    <a:pt x="888" y="0"/>
                    <a:pt x="761" y="32"/>
                    <a:pt x="634" y="63"/>
                  </a:cubicBezTo>
                  <a:cubicBezTo>
                    <a:pt x="571" y="95"/>
                    <a:pt x="508" y="127"/>
                    <a:pt x="444" y="190"/>
                  </a:cubicBezTo>
                  <a:cubicBezTo>
                    <a:pt x="349" y="254"/>
                    <a:pt x="254" y="349"/>
                    <a:pt x="191" y="444"/>
                  </a:cubicBezTo>
                  <a:cubicBezTo>
                    <a:pt x="64" y="634"/>
                    <a:pt x="1" y="824"/>
                    <a:pt x="1" y="1045"/>
                  </a:cubicBezTo>
                  <a:lnTo>
                    <a:pt x="1" y="10894"/>
                  </a:lnTo>
                  <a:cubicBezTo>
                    <a:pt x="1" y="11116"/>
                    <a:pt x="64" y="11306"/>
                    <a:pt x="191" y="11496"/>
                  </a:cubicBezTo>
                  <a:cubicBezTo>
                    <a:pt x="254" y="11591"/>
                    <a:pt x="349" y="11686"/>
                    <a:pt x="444" y="11781"/>
                  </a:cubicBezTo>
                  <a:cubicBezTo>
                    <a:pt x="508" y="11813"/>
                    <a:pt x="571" y="11844"/>
                    <a:pt x="634" y="11876"/>
                  </a:cubicBezTo>
                  <a:cubicBezTo>
                    <a:pt x="761" y="11939"/>
                    <a:pt x="888" y="11971"/>
                    <a:pt x="1046" y="11971"/>
                  </a:cubicBezTo>
                  <a:lnTo>
                    <a:pt x="1394" y="11971"/>
                  </a:lnTo>
                  <a:cubicBezTo>
                    <a:pt x="2059" y="11971"/>
                    <a:pt x="2598" y="11559"/>
                    <a:pt x="2819" y="10958"/>
                  </a:cubicBezTo>
                  <a:lnTo>
                    <a:pt x="9882" y="9406"/>
                  </a:lnTo>
                  <a:lnTo>
                    <a:pt x="9882" y="9406"/>
                  </a:lnTo>
                  <a:lnTo>
                    <a:pt x="9312" y="11306"/>
                  </a:lnTo>
                  <a:cubicBezTo>
                    <a:pt x="9185" y="11781"/>
                    <a:pt x="9343" y="12288"/>
                    <a:pt x="9787" y="12541"/>
                  </a:cubicBezTo>
                  <a:lnTo>
                    <a:pt x="10230" y="12826"/>
                  </a:lnTo>
                  <a:cubicBezTo>
                    <a:pt x="10388" y="12953"/>
                    <a:pt x="10547" y="12984"/>
                    <a:pt x="10737" y="13016"/>
                  </a:cubicBezTo>
                  <a:lnTo>
                    <a:pt x="10863" y="13016"/>
                  </a:lnTo>
                  <a:cubicBezTo>
                    <a:pt x="11338" y="13016"/>
                    <a:pt x="11782" y="12731"/>
                    <a:pt x="11972" y="12256"/>
                  </a:cubicBezTo>
                  <a:lnTo>
                    <a:pt x="13397" y="8646"/>
                  </a:lnTo>
                  <a:lnTo>
                    <a:pt x="14347" y="8424"/>
                  </a:lnTo>
                  <a:cubicBezTo>
                    <a:pt x="15170" y="8234"/>
                    <a:pt x="15772" y="7474"/>
                    <a:pt x="15772" y="6651"/>
                  </a:cubicBezTo>
                  <a:lnTo>
                    <a:pt x="15772" y="5162"/>
                  </a:lnTo>
                  <a:cubicBezTo>
                    <a:pt x="15772" y="4307"/>
                    <a:pt x="15170" y="3547"/>
                    <a:pt x="14347" y="3389"/>
                  </a:cubicBezTo>
                  <a:lnTo>
                    <a:pt x="2756" y="824"/>
                  </a:lnTo>
                  <a:cubicBezTo>
                    <a:pt x="2503" y="317"/>
                    <a:pt x="1996" y="0"/>
                    <a:pt x="1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4"/>
            <p:cNvSpPr/>
            <p:nvPr/>
          </p:nvSpPr>
          <p:spPr>
            <a:xfrm>
              <a:off x="3158000" y="2096225"/>
              <a:ext cx="359475" cy="290475"/>
            </a:xfrm>
            <a:custGeom>
              <a:avLst/>
              <a:gdLst/>
              <a:ahLst/>
              <a:cxnLst/>
              <a:rect l="l" t="t" r="r" b="b"/>
              <a:pathLst>
                <a:path w="14379" h="11619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1774"/>
                  </a:lnTo>
                  <a:lnTo>
                    <a:pt x="1" y="8615"/>
                  </a:lnTo>
                  <a:lnTo>
                    <a:pt x="1" y="10198"/>
                  </a:lnTo>
                  <a:cubicBezTo>
                    <a:pt x="1" y="10388"/>
                    <a:pt x="159" y="10547"/>
                    <a:pt x="349" y="10547"/>
                  </a:cubicBezTo>
                  <a:lnTo>
                    <a:pt x="697" y="10547"/>
                  </a:lnTo>
                  <a:cubicBezTo>
                    <a:pt x="1141" y="10547"/>
                    <a:pt x="1521" y="10167"/>
                    <a:pt x="1521" y="9723"/>
                  </a:cubicBezTo>
                  <a:lnTo>
                    <a:pt x="1521" y="9660"/>
                  </a:lnTo>
                  <a:lnTo>
                    <a:pt x="10198" y="7760"/>
                  </a:lnTo>
                  <a:lnTo>
                    <a:pt x="10198" y="7760"/>
                  </a:lnTo>
                  <a:lnTo>
                    <a:pt x="9280" y="10832"/>
                  </a:lnTo>
                  <a:cubicBezTo>
                    <a:pt x="9248" y="10990"/>
                    <a:pt x="9311" y="11180"/>
                    <a:pt x="9438" y="11243"/>
                  </a:cubicBezTo>
                  <a:lnTo>
                    <a:pt x="9913" y="11528"/>
                  </a:lnTo>
                  <a:cubicBezTo>
                    <a:pt x="9996" y="11590"/>
                    <a:pt x="10089" y="11619"/>
                    <a:pt x="10180" y="11619"/>
                  </a:cubicBezTo>
                  <a:cubicBezTo>
                    <a:pt x="10367" y="11619"/>
                    <a:pt x="10546" y="11499"/>
                    <a:pt x="10610" y="11307"/>
                  </a:cubicBezTo>
                  <a:lnTo>
                    <a:pt x="12193" y="7316"/>
                  </a:lnTo>
                  <a:lnTo>
                    <a:pt x="13492" y="7031"/>
                  </a:lnTo>
                  <a:cubicBezTo>
                    <a:pt x="13998" y="6936"/>
                    <a:pt x="14378" y="6461"/>
                    <a:pt x="14378" y="5955"/>
                  </a:cubicBezTo>
                  <a:lnTo>
                    <a:pt x="14378" y="4466"/>
                  </a:lnTo>
                  <a:cubicBezTo>
                    <a:pt x="14378" y="3928"/>
                    <a:pt x="13998" y="3484"/>
                    <a:pt x="13492" y="3358"/>
                  </a:cubicBezTo>
                  <a:lnTo>
                    <a:pt x="1521" y="729"/>
                  </a:lnTo>
                  <a:cubicBezTo>
                    <a:pt x="1457" y="318"/>
                    <a:pt x="1141" y="1"/>
                    <a:pt x="69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4"/>
            <p:cNvSpPr/>
            <p:nvPr/>
          </p:nvSpPr>
          <p:spPr>
            <a:xfrm>
              <a:off x="3158000" y="2096225"/>
              <a:ext cx="39600" cy="263675"/>
            </a:xfrm>
            <a:custGeom>
              <a:avLst/>
              <a:gdLst/>
              <a:ahLst/>
              <a:cxnLst/>
              <a:rect l="l" t="t" r="r" b="b"/>
              <a:pathLst>
                <a:path w="1584" h="10547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10198"/>
                  </a:lnTo>
                  <a:cubicBezTo>
                    <a:pt x="1" y="10388"/>
                    <a:pt x="159" y="10547"/>
                    <a:pt x="349" y="10547"/>
                  </a:cubicBezTo>
                  <a:lnTo>
                    <a:pt x="697" y="10547"/>
                  </a:lnTo>
                  <a:cubicBezTo>
                    <a:pt x="1172" y="10547"/>
                    <a:pt x="1521" y="10167"/>
                    <a:pt x="1521" y="9723"/>
                  </a:cubicBezTo>
                  <a:lnTo>
                    <a:pt x="1521" y="9692"/>
                  </a:lnTo>
                  <a:lnTo>
                    <a:pt x="1584" y="9660"/>
                  </a:lnTo>
                  <a:lnTo>
                    <a:pt x="1584" y="761"/>
                  </a:lnTo>
                  <a:lnTo>
                    <a:pt x="1521" y="729"/>
                  </a:lnTo>
                  <a:cubicBezTo>
                    <a:pt x="1457" y="318"/>
                    <a:pt x="1141" y="1"/>
                    <a:pt x="69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4"/>
            <p:cNvSpPr/>
            <p:nvPr/>
          </p:nvSpPr>
          <p:spPr>
            <a:xfrm>
              <a:off x="3207875" y="2132500"/>
              <a:ext cx="245475" cy="63675"/>
            </a:xfrm>
            <a:custGeom>
              <a:avLst/>
              <a:gdLst/>
              <a:ahLst/>
              <a:cxnLst/>
              <a:rect l="l" t="t" r="r" b="b"/>
              <a:pathLst>
                <a:path w="9819" h="2547" extrusionOk="0">
                  <a:moveTo>
                    <a:pt x="205" y="1"/>
                  </a:moveTo>
                  <a:cubicBezTo>
                    <a:pt x="97" y="1"/>
                    <a:pt x="1" y="90"/>
                    <a:pt x="1" y="228"/>
                  </a:cubicBezTo>
                  <a:cubicBezTo>
                    <a:pt x="1" y="292"/>
                    <a:pt x="64" y="387"/>
                    <a:pt x="159" y="418"/>
                  </a:cubicBezTo>
                  <a:lnTo>
                    <a:pt x="9565" y="2540"/>
                  </a:lnTo>
                  <a:cubicBezTo>
                    <a:pt x="9581" y="2544"/>
                    <a:pt x="9597" y="2546"/>
                    <a:pt x="9614" y="2546"/>
                  </a:cubicBezTo>
                  <a:cubicBezTo>
                    <a:pt x="9722" y="2546"/>
                    <a:pt x="9818" y="2456"/>
                    <a:pt x="9818" y="2318"/>
                  </a:cubicBezTo>
                  <a:lnTo>
                    <a:pt x="9818" y="2287"/>
                  </a:lnTo>
                  <a:cubicBezTo>
                    <a:pt x="9818" y="2192"/>
                    <a:pt x="9755" y="2097"/>
                    <a:pt x="9660" y="2097"/>
                  </a:cubicBezTo>
                  <a:lnTo>
                    <a:pt x="254" y="7"/>
                  </a:lnTo>
                  <a:cubicBezTo>
                    <a:pt x="238" y="3"/>
                    <a:pt x="221" y="1"/>
                    <a:pt x="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4"/>
            <p:cNvSpPr/>
            <p:nvPr/>
          </p:nvSpPr>
          <p:spPr>
            <a:xfrm>
              <a:off x="3389175" y="2279125"/>
              <a:ext cx="73675" cy="107575"/>
            </a:xfrm>
            <a:custGeom>
              <a:avLst/>
              <a:gdLst/>
              <a:ahLst/>
              <a:cxnLst/>
              <a:rect l="l" t="t" r="r" b="b"/>
              <a:pathLst>
                <a:path w="2947" h="4303" extrusionOk="0">
                  <a:moveTo>
                    <a:pt x="2946" y="0"/>
                  </a:moveTo>
                  <a:lnTo>
                    <a:pt x="951" y="444"/>
                  </a:lnTo>
                  <a:lnTo>
                    <a:pt x="64" y="3516"/>
                  </a:lnTo>
                  <a:cubicBezTo>
                    <a:pt x="1" y="3674"/>
                    <a:pt x="64" y="3864"/>
                    <a:pt x="223" y="3927"/>
                  </a:cubicBezTo>
                  <a:lnTo>
                    <a:pt x="666" y="4212"/>
                  </a:lnTo>
                  <a:cubicBezTo>
                    <a:pt x="749" y="4274"/>
                    <a:pt x="842" y="4303"/>
                    <a:pt x="933" y="4303"/>
                  </a:cubicBezTo>
                  <a:cubicBezTo>
                    <a:pt x="1120" y="4303"/>
                    <a:pt x="1299" y="4183"/>
                    <a:pt x="1363" y="3991"/>
                  </a:cubicBezTo>
                  <a:lnTo>
                    <a:pt x="294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4"/>
            <p:cNvSpPr/>
            <p:nvPr/>
          </p:nvSpPr>
          <p:spPr>
            <a:xfrm>
              <a:off x="2929975" y="3229200"/>
              <a:ext cx="815500" cy="942175"/>
            </a:xfrm>
            <a:custGeom>
              <a:avLst/>
              <a:gdLst/>
              <a:ahLst/>
              <a:cxnLst/>
              <a:rect l="l" t="t" r="r" b="b"/>
              <a:pathLst>
                <a:path w="32620" h="37687" extrusionOk="0">
                  <a:moveTo>
                    <a:pt x="1" y="9437"/>
                  </a:moveTo>
                  <a:lnTo>
                    <a:pt x="1" y="28280"/>
                  </a:lnTo>
                  <a:lnTo>
                    <a:pt x="16310" y="37686"/>
                  </a:lnTo>
                  <a:lnTo>
                    <a:pt x="32620" y="28280"/>
                  </a:lnTo>
                  <a:lnTo>
                    <a:pt x="32620" y="9437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4"/>
            <p:cNvSpPr/>
            <p:nvPr/>
          </p:nvSpPr>
          <p:spPr>
            <a:xfrm>
              <a:off x="2955325" y="3258475"/>
              <a:ext cx="764825" cy="883600"/>
            </a:xfrm>
            <a:custGeom>
              <a:avLst/>
              <a:gdLst/>
              <a:ahLst/>
              <a:cxnLst/>
              <a:rect l="l" t="t" r="r" b="b"/>
              <a:pathLst>
                <a:path w="30593" h="35344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43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4"/>
            <p:cNvSpPr/>
            <p:nvPr/>
          </p:nvSpPr>
          <p:spPr>
            <a:xfrm>
              <a:off x="3112875" y="3551425"/>
              <a:ext cx="449725" cy="297700"/>
            </a:xfrm>
            <a:custGeom>
              <a:avLst/>
              <a:gdLst/>
              <a:ahLst/>
              <a:cxnLst/>
              <a:rect l="l" t="t" r="r" b="b"/>
              <a:pathLst>
                <a:path w="17989" h="11908" extrusionOk="0">
                  <a:moveTo>
                    <a:pt x="3421" y="4276"/>
                  </a:moveTo>
                  <a:lnTo>
                    <a:pt x="4402" y="5986"/>
                  </a:lnTo>
                  <a:lnTo>
                    <a:pt x="2439" y="5986"/>
                  </a:lnTo>
                  <a:lnTo>
                    <a:pt x="3421" y="4276"/>
                  </a:lnTo>
                  <a:close/>
                  <a:moveTo>
                    <a:pt x="14568" y="4276"/>
                  </a:moveTo>
                  <a:lnTo>
                    <a:pt x="15550" y="5986"/>
                  </a:lnTo>
                  <a:lnTo>
                    <a:pt x="13586" y="5986"/>
                  </a:lnTo>
                  <a:lnTo>
                    <a:pt x="14568" y="4276"/>
                  </a:lnTo>
                  <a:close/>
                  <a:moveTo>
                    <a:pt x="13365" y="3041"/>
                  </a:moveTo>
                  <a:lnTo>
                    <a:pt x="11148" y="6872"/>
                  </a:lnTo>
                  <a:lnTo>
                    <a:pt x="11148" y="7062"/>
                  </a:lnTo>
                  <a:cubicBezTo>
                    <a:pt x="11211" y="8044"/>
                    <a:pt x="11718" y="8931"/>
                    <a:pt x="12446" y="9501"/>
                  </a:cubicBezTo>
                  <a:cubicBezTo>
                    <a:pt x="11940" y="9216"/>
                    <a:pt x="11275" y="9026"/>
                    <a:pt x="10515" y="8899"/>
                  </a:cubicBezTo>
                  <a:lnTo>
                    <a:pt x="10515" y="3864"/>
                  </a:lnTo>
                  <a:cubicBezTo>
                    <a:pt x="10926" y="3801"/>
                    <a:pt x="11243" y="3452"/>
                    <a:pt x="11306" y="3041"/>
                  </a:cubicBezTo>
                  <a:close/>
                  <a:moveTo>
                    <a:pt x="7791" y="0"/>
                  </a:moveTo>
                  <a:cubicBezTo>
                    <a:pt x="7316" y="0"/>
                    <a:pt x="6904" y="380"/>
                    <a:pt x="6841" y="855"/>
                  </a:cubicBezTo>
                  <a:lnTo>
                    <a:pt x="3452" y="855"/>
                  </a:lnTo>
                  <a:cubicBezTo>
                    <a:pt x="2851" y="855"/>
                    <a:pt x="2376" y="1330"/>
                    <a:pt x="2376" y="1932"/>
                  </a:cubicBezTo>
                  <a:cubicBezTo>
                    <a:pt x="2376" y="2122"/>
                    <a:pt x="2439" y="2312"/>
                    <a:pt x="2502" y="2470"/>
                  </a:cubicBezTo>
                  <a:lnTo>
                    <a:pt x="0" y="6841"/>
                  </a:lnTo>
                  <a:lnTo>
                    <a:pt x="0" y="7062"/>
                  </a:lnTo>
                  <a:cubicBezTo>
                    <a:pt x="127" y="8836"/>
                    <a:pt x="1616" y="10261"/>
                    <a:pt x="3421" y="10261"/>
                  </a:cubicBezTo>
                  <a:cubicBezTo>
                    <a:pt x="5226" y="10261"/>
                    <a:pt x="6714" y="8836"/>
                    <a:pt x="6841" y="7062"/>
                  </a:cubicBezTo>
                  <a:lnTo>
                    <a:pt x="6841" y="6841"/>
                  </a:lnTo>
                  <a:lnTo>
                    <a:pt x="4624" y="3009"/>
                  </a:lnTo>
                  <a:lnTo>
                    <a:pt x="6841" y="3009"/>
                  </a:lnTo>
                  <a:cubicBezTo>
                    <a:pt x="6904" y="3452"/>
                    <a:pt x="7221" y="3769"/>
                    <a:pt x="7633" y="3864"/>
                  </a:cubicBezTo>
                  <a:lnTo>
                    <a:pt x="7633" y="8899"/>
                  </a:lnTo>
                  <a:cubicBezTo>
                    <a:pt x="5701" y="9216"/>
                    <a:pt x="4434" y="10134"/>
                    <a:pt x="4434" y="11243"/>
                  </a:cubicBezTo>
                  <a:lnTo>
                    <a:pt x="4434" y="11908"/>
                  </a:lnTo>
                  <a:lnTo>
                    <a:pt x="13713" y="11908"/>
                  </a:lnTo>
                  <a:lnTo>
                    <a:pt x="13713" y="11243"/>
                  </a:lnTo>
                  <a:cubicBezTo>
                    <a:pt x="13713" y="10704"/>
                    <a:pt x="13428" y="10229"/>
                    <a:pt x="12953" y="9849"/>
                  </a:cubicBezTo>
                  <a:lnTo>
                    <a:pt x="12953" y="9849"/>
                  </a:lnTo>
                  <a:cubicBezTo>
                    <a:pt x="13428" y="10103"/>
                    <a:pt x="13998" y="10261"/>
                    <a:pt x="14568" y="10261"/>
                  </a:cubicBezTo>
                  <a:cubicBezTo>
                    <a:pt x="16373" y="10261"/>
                    <a:pt x="17862" y="8836"/>
                    <a:pt x="17988" y="7062"/>
                  </a:cubicBezTo>
                  <a:lnTo>
                    <a:pt x="17988" y="6841"/>
                  </a:lnTo>
                  <a:lnTo>
                    <a:pt x="15550" y="2597"/>
                  </a:lnTo>
                  <a:cubicBezTo>
                    <a:pt x="15677" y="2407"/>
                    <a:pt x="15772" y="2185"/>
                    <a:pt x="15772" y="1932"/>
                  </a:cubicBezTo>
                  <a:cubicBezTo>
                    <a:pt x="15772" y="1330"/>
                    <a:pt x="15297" y="855"/>
                    <a:pt x="14695" y="855"/>
                  </a:cubicBezTo>
                  <a:lnTo>
                    <a:pt x="11306" y="855"/>
                  </a:lnTo>
                  <a:cubicBezTo>
                    <a:pt x="11243" y="380"/>
                    <a:pt x="10831" y="0"/>
                    <a:pt x="10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4"/>
            <p:cNvSpPr/>
            <p:nvPr/>
          </p:nvSpPr>
          <p:spPr>
            <a:xfrm>
              <a:off x="3240350" y="3788925"/>
              <a:ext cx="198750" cy="45175"/>
            </a:xfrm>
            <a:custGeom>
              <a:avLst/>
              <a:gdLst/>
              <a:ahLst/>
              <a:cxnLst/>
              <a:rect l="l" t="t" r="r" b="b"/>
              <a:pathLst>
                <a:path w="7950" h="1807" extrusionOk="0">
                  <a:moveTo>
                    <a:pt x="3959" y="1"/>
                  </a:moveTo>
                  <a:cubicBezTo>
                    <a:pt x="1774" y="1"/>
                    <a:pt x="0" y="793"/>
                    <a:pt x="0" y="1806"/>
                  </a:cubicBezTo>
                  <a:lnTo>
                    <a:pt x="7949" y="1806"/>
                  </a:lnTo>
                  <a:cubicBezTo>
                    <a:pt x="7949" y="793"/>
                    <a:pt x="6176" y="1"/>
                    <a:pt x="39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4"/>
            <p:cNvSpPr/>
            <p:nvPr/>
          </p:nvSpPr>
          <p:spPr>
            <a:xfrm>
              <a:off x="3319525" y="3620300"/>
              <a:ext cx="39600" cy="190825"/>
            </a:xfrm>
            <a:custGeom>
              <a:avLst/>
              <a:gdLst/>
              <a:ahLst/>
              <a:cxnLst/>
              <a:rect l="l" t="t" r="r" b="b"/>
              <a:pathLst>
                <a:path w="1584" h="7633" extrusionOk="0">
                  <a:moveTo>
                    <a:pt x="0" y="0"/>
                  </a:moveTo>
                  <a:lnTo>
                    <a:pt x="0" y="7633"/>
                  </a:lnTo>
                  <a:lnTo>
                    <a:pt x="1583" y="7633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4"/>
            <p:cNvSpPr/>
            <p:nvPr/>
          </p:nvSpPr>
          <p:spPr>
            <a:xfrm>
              <a:off x="3188875" y="3591000"/>
              <a:ext cx="301675" cy="20625"/>
            </a:xfrm>
            <a:custGeom>
              <a:avLst/>
              <a:gdLst/>
              <a:ahLst/>
              <a:cxnLst/>
              <a:rect l="l" t="t" r="r" b="b"/>
              <a:pathLst>
                <a:path w="12067" h="825" extrusionOk="0">
                  <a:moveTo>
                    <a:pt x="412" y="1"/>
                  </a:moveTo>
                  <a:cubicBezTo>
                    <a:pt x="191" y="1"/>
                    <a:pt x="1" y="191"/>
                    <a:pt x="1" y="412"/>
                  </a:cubicBezTo>
                  <a:cubicBezTo>
                    <a:pt x="1" y="634"/>
                    <a:pt x="191" y="824"/>
                    <a:pt x="412" y="824"/>
                  </a:cubicBezTo>
                  <a:lnTo>
                    <a:pt x="11655" y="824"/>
                  </a:lnTo>
                  <a:cubicBezTo>
                    <a:pt x="11877" y="824"/>
                    <a:pt x="12067" y="634"/>
                    <a:pt x="12067" y="412"/>
                  </a:cubicBezTo>
                  <a:cubicBezTo>
                    <a:pt x="12067" y="191"/>
                    <a:pt x="11877" y="1"/>
                    <a:pt x="1165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4"/>
            <p:cNvSpPr/>
            <p:nvPr/>
          </p:nvSpPr>
          <p:spPr>
            <a:xfrm>
              <a:off x="3300500" y="3569625"/>
              <a:ext cx="78425" cy="63375"/>
            </a:xfrm>
            <a:custGeom>
              <a:avLst/>
              <a:gdLst/>
              <a:ahLst/>
              <a:cxnLst/>
              <a:rect l="l" t="t" r="r" b="b"/>
              <a:pathLst>
                <a:path w="3137" h="2535" extrusionOk="0">
                  <a:moveTo>
                    <a:pt x="286" y="1"/>
                  </a:moveTo>
                  <a:cubicBezTo>
                    <a:pt x="128" y="1"/>
                    <a:pt x="1" y="127"/>
                    <a:pt x="1" y="286"/>
                  </a:cubicBezTo>
                  <a:lnTo>
                    <a:pt x="1" y="2249"/>
                  </a:lnTo>
                  <a:cubicBezTo>
                    <a:pt x="1" y="2408"/>
                    <a:pt x="128" y="2534"/>
                    <a:pt x="286" y="2534"/>
                  </a:cubicBezTo>
                  <a:lnTo>
                    <a:pt x="2851" y="2534"/>
                  </a:lnTo>
                  <a:cubicBezTo>
                    <a:pt x="3010" y="2534"/>
                    <a:pt x="3136" y="2408"/>
                    <a:pt x="3136" y="2249"/>
                  </a:cubicBezTo>
                  <a:lnTo>
                    <a:pt x="3136" y="286"/>
                  </a:lnTo>
                  <a:cubicBezTo>
                    <a:pt x="3136" y="127"/>
                    <a:pt x="3010" y="1"/>
                    <a:pt x="285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4"/>
            <p:cNvSpPr/>
            <p:nvPr/>
          </p:nvSpPr>
          <p:spPr>
            <a:xfrm>
              <a:off x="3408175" y="3608425"/>
              <a:ext cx="137800" cy="184500"/>
            </a:xfrm>
            <a:custGeom>
              <a:avLst/>
              <a:gdLst/>
              <a:ahLst/>
              <a:cxnLst/>
              <a:rect l="l" t="t" r="r" b="b"/>
              <a:pathLst>
                <a:path w="5512" h="7380" extrusionOk="0">
                  <a:moveTo>
                    <a:pt x="2756" y="729"/>
                  </a:moveTo>
                  <a:lnTo>
                    <a:pt x="4878" y="4434"/>
                  </a:lnTo>
                  <a:lnTo>
                    <a:pt x="634" y="4434"/>
                  </a:lnTo>
                  <a:lnTo>
                    <a:pt x="2756" y="729"/>
                  </a:lnTo>
                  <a:close/>
                  <a:moveTo>
                    <a:pt x="2756" y="0"/>
                  </a:moveTo>
                  <a:lnTo>
                    <a:pt x="1363" y="2376"/>
                  </a:lnTo>
                  <a:lnTo>
                    <a:pt x="1" y="4782"/>
                  </a:lnTo>
                  <a:cubicBezTo>
                    <a:pt x="96" y="6239"/>
                    <a:pt x="1299" y="7379"/>
                    <a:pt x="2756" y="7379"/>
                  </a:cubicBezTo>
                  <a:cubicBezTo>
                    <a:pt x="4213" y="7379"/>
                    <a:pt x="5416" y="6239"/>
                    <a:pt x="5511" y="4782"/>
                  </a:cubicBezTo>
                  <a:lnTo>
                    <a:pt x="4150" y="2376"/>
                  </a:lnTo>
                  <a:lnTo>
                    <a:pt x="27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4"/>
            <p:cNvSpPr/>
            <p:nvPr/>
          </p:nvSpPr>
          <p:spPr>
            <a:xfrm>
              <a:off x="3129500" y="3608425"/>
              <a:ext cx="137775" cy="184500"/>
            </a:xfrm>
            <a:custGeom>
              <a:avLst/>
              <a:gdLst/>
              <a:ahLst/>
              <a:cxnLst/>
              <a:rect l="l" t="t" r="r" b="b"/>
              <a:pathLst>
                <a:path w="5511" h="7380" extrusionOk="0">
                  <a:moveTo>
                    <a:pt x="2756" y="729"/>
                  </a:moveTo>
                  <a:lnTo>
                    <a:pt x="4877" y="4434"/>
                  </a:lnTo>
                  <a:lnTo>
                    <a:pt x="634" y="4434"/>
                  </a:lnTo>
                  <a:lnTo>
                    <a:pt x="2756" y="729"/>
                  </a:lnTo>
                  <a:close/>
                  <a:moveTo>
                    <a:pt x="2756" y="0"/>
                  </a:moveTo>
                  <a:lnTo>
                    <a:pt x="1362" y="2376"/>
                  </a:lnTo>
                  <a:lnTo>
                    <a:pt x="0" y="4782"/>
                  </a:lnTo>
                  <a:cubicBezTo>
                    <a:pt x="95" y="6239"/>
                    <a:pt x="1299" y="7379"/>
                    <a:pt x="2756" y="7379"/>
                  </a:cubicBezTo>
                  <a:cubicBezTo>
                    <a:pt x="4212" y="7379"/>
                    <a:pt x="5416" y="6239"/>
                    <a:pt x="5511" y="4782"/>
                  </a:cubicBezTo>
                  <a:lnTo>
                    <a:pt x="4117" y="2376"/>
                  </a:lnTo>
                  <a:lnTo>
                    <a:pt x="27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2" name="Google Shape;2202;p24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800" dirty="0">
                <a:latin typeface="Fira Sans Medium"/>
                <a:ea typeface="Fira Sans Medium"/>
                <a:cs typeface="Fira Sans Medium"/>
                <a:sym typeface="Fira Sans Medium"/>
              </a:rPr>
              <a:t>Projenin Algoritması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3" name="Google Shape;2203;p24"/>
          <p:cNvSpPr txBox="1"/>
          <p:nvPr/>
        </p:nvSpPr>
        <p:spPr>
          <a:xfrm>
            <a:off x="467376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latin typeface="Fira Sans Medium"/>
                <a:ea typeface="Fira Sans Medium"/>
                <a:cs typeface="Fira Sans Medium"/>
                <a:sym typeface="Fira Sans Medium"/>
              </a:rPr>
              <a:t>Başlangıç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4" name="Google Shape;2204;p24"/>
          <p:cNvSpPr txBox="1"/>
          <p:nvPr/>
        </p:nvSpPr>
        <p:spPr>
          <a:xfrm>
            <a:off x="467376" y="1807824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200" dirty="0">
                <a:latin typeface="Fira Sans"/>
                <a:ea typeface="Fira Sans"/>
                <a:cs typeface="Fira Sans"/>
                <a:sym typeface="Fira Sans"/>
              </a:rPr>
              <a:t>Projemizi geliştirmeye başladık.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5" name="Google Shape;2205;p24"/>
          <p:cNvSpPr txBox="1"/>
          <p:nvPr/>
        </p:nvSpPr>
        <p:spPr>
          <a:xfrm>
            <a:off x="474774" y="2422121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latin typeface="Fira Sans Medium"/>
                <a:ea typeface="Fira Sans Medium"/>
                <a:cs typeface="Fira Sans Medium"/>
                <a:sym typeface="Fira Sans Medium"/>
              </a:rPr>
              <a:t>Ayarlar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6" name="Google Shape;2206;p24"/>
          <p:cNvSpPr txBox="1"/>
          <p:nvPr/>
        </p:nvSpPr>
        <p:spPr>
          <a:xfrm>
            <a:off x="467375" y="2966121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900" dirty="0">
                <a:latin typeface="Fira Sans"/>
                <a:ea typeface="Fira Sans"/>
                <a:cs typeface="Fira Sans"/>
                <a:sym typeface="Fira Sans"/>
              </a:rPr>
              <a:t>Donanımsal olarak </a:t>
            </a:r>
            <a:r>
              <a:rPr lang="tr-TR" sz="900" dirty="0" err="1">
                <a:latin typeface="Fira Sans"/>
                <a:ea typeface="Fira Sans"/>
                <a:cs typeface="Fira Sans"/>
                <a:sym typeface="Fira Sans"/>
              </a:rPr>
              <a:t>blackboarda</a:t>
            </a:r>
            <a:r>
              <a:rPr lang="tr-TR" sz="900" dirty="0">
                <a:latin typeface="Fira Sans"/>
                <a:ea typeface="Fira Sans"/>
                <a:cs typeface="Fira Sans"/>
                <a:sym typeface="Fira Sans"/>
              </a:rPr>
              <a:t> bağlantılar yapıldı. Kodlama yoluyla </a:t>
            </a:r>
            <a:r>
              <a:rPr lang="tr-TR" sz="900" dirty="0" err="1">
                <a:latin typeface="Fira Sans"/>
                <a:ea typeface="Fira Sans"/>
                <a:cs typeface="Fira Sans"/>
                <a:sym typeface="Fira Sans"/>
              </a:rPr>
              <a:t>arduino</a:t>
            </a:r>
            <a:r>
              <a:rPr lang="tr-TR" sz="900" dirty="0">
                <a:latin typeface="Fira Sans"/>
                <a:ea typeface="Fira Sans"/>
                <a:cs typeface="Fira Sans"/>
                <a:sym typeface="Fira Sans"/>
              </a:rPr>
              <a:t> bağlantılarımıza ne yapmaları gerektiğini değişkenler yoluyla atadık.</a:t>
            </a:r>
            <a:endParaRPr sz="9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7" name="Google Shape;2207;p24"/>
          <p:cNvSpPr txBox="1"/>
          <p:nvPr/>
        </p:nvSpPr>
        <p:spPr>
          <a:xfrm>
            <a:off x="474774" y="364672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latin typeface="Fira Sans Medium"/>
                <a:ea typeface="Fira Sans Medium"/>
                <a:cs typeface="Fira Sans Medium"/>
                <a:sym typeface="Fira Sans Medium"/>
              </a:rPr>
              <a:t>Denge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8" name="Google Shape;2208;p24"/>
          <p:cNvSpPr txBox="1"/>
          <p:nvPr/>
        </p:nvSpPr>
        <p:spPr>
          <a:xfrm>
            <a:off x="487730" y="4043641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200" dirty="0">
                <a:latin typeface="Fira Sans"/>
                <a:ea typeface="Fira Sans"/>
                <a:cs typeface="Fira Sans"/>
                <a:sym typeface="Fira Sans"/>
              </a:rPr>
              <a:t>Kodlarımızın ve Projemizin stabil çalışması için denemeler yapıldı.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9" name="Google Shape;2209;p24"/>
          <p:cNvSpPr txBox="1"/>
          <p:nvPr/>
        </p:nvSpPr>
        <p:spPr>
          <a:xfrm>
            <a:off x="6911424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latin typeface="Fira Sans Medium"/>
                <a:ea typeface="Fira Sans Medium"/>
                <a:cs typeface="Fira Sans Medium"/>
                <a:sym typeface="Fira Sans Medium"/>
              </a:rPr>
              <a:t>Sunum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0" name="Google Shape;2210;p24"/>
          <p:cNvSpPr txBox="1"/>
          <p:nvPr/>
        </p:nvSpPr>
        <p:spPr>
          <a:xfrm>
            <a:off x="6955903" y="1888757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200" dirty="0">
                <a:latin typeface="Fira Sans"/>
                <a:ea typeface="Fira Sans"/>
                <a:cs typeface="Fira Sans"/>
                <a:sym typeface="Fira Sans"/>
              </a:rPr>
              <a:t>Sunum herkesin anlayabileceği düzeyde hazırlandı.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11" name="Google Shape;2211;p24"/>
          <p:cNvSpPr txBox="1"/>
          <p:nvPr/>
        </p:nvSpPr>
        <p:spPr>
          <a:xfrm>
            <a:off x="6911424" y="2572991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latin typeface="Fira Sans Medium"/>
                <a:ea typeface="Fira Sans Medium"/>
                <a:cs typeface="Fira Sans Medium"/>
                <a:sym typeface="Fira Sans Medium"/>
              </a:rPr>
              <a:t>Görevler Dağıtıldı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2" name="Google Shape;2212;p24"/>
          <p:cNvSpPr txBox="1"/>
          <p:nvPr/>
        </p:nvSpPr>
        <p:spPr>
          <a:xfrm>
            <a:off x="6919665" y="2942607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200" dirty="0">
                <a:latin typeface="Fira Sans"/>
                <a:ea typeface="Fira Sans"/>
                <a:cs typeface="Fira Sans"/>
                <a:sym typeface="Fira Sans"/>
              </a:rPr>
              <a:t>Her kişinin sunumda ne anlatacağı belirlendi.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13" name="Google Shape;2213;p24"/>
          <p:cNvSpPr txBox="1"/>
          <p:nvPr/>
        </p:nvSpPr>
        <p:spPr>
          <a:xfrm>
            <a:off x="6911424" y="3572896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latin typeface="Fira Sans Medium"/>
                <a:ea typeface="Fira Sans Medium"/>
                <a:cs typeface="Fira Sans Medium"/>
                <a:sym typeface="Fira Sans Medium"/>
              </a:rPr>
              <a:t>Bitiş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4" name="Google Shape;2214;p24"/>
          <p:cNvSpPr txBox="1"/>
          <p:nvPr/>
        </p:nvSpPr>
        <p:spPr>
          <a:xfrm>
            <a:off x="6911424" y="3859577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200" dirty="0">
                <a:latin typeface="Fira Sans"/>
                <a:ea typeface="Fira Sans"/>
                <a:cs typeface="Fira Sans"/>
                <a:sym typeface="Fira Sans"/>
              </a:rPr>
              <a:t>Projemiz Sonlandı.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27"/>
          <p:cNvSpPr/>
          <p:nvPr/>
        </p:nvSpPr>
        <p:spPr>
          <a:xfrm>
            <a:off x="4647900" y="3072175"/>
            <a:ext cx="4045500" cy="15336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27"/>
          <p:cNvSpPr/>
          <p:nvPr/>
        </p:nvSpPr>
        <p:spPr>
          <a:xfrm>
            <a:off x="450550" y="3072175"/>
            <a:ext cx="4045500" cy="15336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27"/>
          <p:cNvSpPr/>
          <p:nvPr/>
        </p:nvSpPr>
        <p:spPr>
          <a:xfrm>
            <a:off x="4647900" y="1390900"/>
            <a:ext cx="4045500" cy="15336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27"/>
          <p:cNvSpPr/>
          <p:nvPr/>
        </p:nvSpPr>
        <p:spPr>
          <a:xfrm>
            <a:off x="450550" y="1390900"/>
            <a:ext cx="4045500" cy="15336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2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Kullandığımız Malzemeler</a:t>
            </a:r>
            <a:endParaRPr dirty="0"/>
          </a:p>
        </p:txBody>
      </p:sp>
      <p:sp>
        <p:nvSpPr>
          <p:cNvPr id="958" name="Google Shape;958;p27"/>
          <p:cNvSpPr/>
          <p:nvPr/>
        </p:nvSpPr>
        <p:spPr>
          <a:xfrm>
            <a:off x="2962513" y="3072166"/>
            <a:ext cx="1533600" cy="1533600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27"/>
          <p:cNvSpPr/>
          <p:nvPr/>
        </p:nvSpPr>
        <p:spPr>
          <a:xfrm flipH="1">
            <a:off x="4647888" y="3072166"/>
            <a:ext cx="1533600" cy="1533600"/>
          </a:xfrm>
          <a:prstGeom prst="teardrop">
            <a:avLst>
              <a:gd name="adj" fmla="val 100000"/>
            </a:avLst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27"/>
          <p:cNvSpPr/>
          <p:nvPr/>
        </p:nvSpPr>
        <p:spPr>
          <a:xfrm rot="10800000" flipH="1">
            <a:off x="2962513" y="1390784"/>
            <a:ext cx="1533600" cy="1533600"/>
          </a:xfrm>
          <a:prstGeom prst="teardrop">
            <a:avLst>
              <a:gd name="adj" fmla="val 10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27"/>
          <p:cNvSpPr/>
          <p:nvPr/>
        </p:nvSpPr>
        <p:spPr>
          <a:xfrm rot="10800000">
            <a:off x="4647888" y="1390784"/>
            <a:ext cx="1533600" cy="1533600"/>
          </a:xfrm>
          <a:prstGeom prst="teardrop">
            <a:avLst>
              <a:gd name="adj" fmla="val 10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2" name="Google Shape;962;p27"/>
          <p:cNvGrpSpPr/>
          <p:nvPr/>
        </p:nvGrpSpPr>
        <p:grpSpPr>
          <a:xfrm>
            <a:off x="5165071" y="1907978"/>
            <a:ext cx="499219" cy="499188"/>
            <a:chOff x="3994813" y="3527675"/>
            <a:chExt cx="406100" cy="406075"/>
          </a:xfrm>
        </p:grpSpPr>
        <p:sp>
          <p:nvSpPr>
            <p:cNvPr id="963" name="Google Shape;963;p27"/>
            <p:cNvSpPr/>
            <p:nvPr/>
          </p:nvSpPr>
          <p:spPr>
            <a:xfrm>
              <a:off x="4138888" y="3719725"/>
              <a:ext cx="262025" cy="142600"/>
            </a:xfrm>
            <a:custGeom>
              <a:avLst/>
              <a:gdLst/>
              <a:ahLst/>
              <a:cxnLst/>
              <a:rect l="l" t="t" r="r" b="b"/>
              <a:pathLst>
                <a:path w="10481" h="5704" extrusionOk="0">
                  <a:moveTo>
                    <a:pt x="485" y="1"/>
                  </a:moveTo>
                  <a:cubicBezTo>
                    <a:pt x="227" y="1"/>
                    <a:pt x="1" y="213"/>
                    <a:pt x="1" y="470"/>
                  </a:cubicBezTo>
                  <a:lnTo>
                    <a:pt x="1" y="1423"/>
                  </a:lnTo>
                  <a:cubicBezTo>
                    <a:pt x="1" y="2739"/>
                    <a:pt x="1074" y="3812"/>
                    <a:pt x="2390" y="3812"/>
                  </a:cubicBezTo>
                  <a:lnTo>
                    <a:pt x="2995" y="3812"/>
                  </a:lnTo>
                  <a:lnTo>
                    <a:pt x="3630" y="5703"/>
                  </a:lnTo>
                  <a:lnTo>
                    <a:pt x="6851" y="5703"/>
                  </a:lnTo>
                  <a:lnTo>
                    <a:pt x="7486" y="3812"/>
                  </a:lnTo>
                  <a:lnTo>
                    <a:pt x="8091" y="3812"/>
                  </a:lnTo>
                  <a:cubicBezTo>
                    <a:pt x="9407" y="3812"/>
                    <a:pt x="10481" y="2739"/>
                    <a:pt x="10481" y="1423"/>
                  </a:cubicBezTo>
                  <a:lnTo>
                    <a:pt x="10481" y="470"/>
                  </a:lnTo>
                  <a:cubicBezTo>
                    <a:pt x="10481" y="213"/>
                    <a:pt x="10254" y="1"/>
                    <a:pt x="9997" y="1"/>
                  </a:cubicBezTo>
                  <a:cubicBezTo>
                    <a:pt x="9740" y="1"/>
                    <a:pt x="9528" y="213"/>
                    <a:pt x="9528" y="470"/>
                  </a:cubicBezTo>
                  <a:cubicBezTo>
                    <a:pt x="9528" y="743"/>
                    <a:pt x="9317" y="954"/>
                    <a:pt x="9044" y="954"/>
                  </a:cubicBezTo>
                  <a:lnTo>
                    <a:pt x="7335" y="954"/>
                  </a:lnTo>
                  <a:lnTo>
                    <a:pt x="7199" y="818"/>
                  </a:lnTo>
                  <a:cubicBezTo>
                    <a:pt x="6806" y="410"/>
                    <a:pt x="6276" y="168"/>
                    <a:pt x="5717" y="77"/>
                  </a:cubicBezTo>
                  <a:lnTo>
                    <a:pt x="5717" y="2376"/>
                  </a:lnTo>
                  <a:cubicBezTo>
                    <a:pt x="5717" y="2648"/>
                    <a:pt x="5506" y="2860"/>
                    <a:pt x="5248" y="2860"/>
                  </a:cubicBezTo>
                  <a:cubicBezTo>
                    <a:pt x="4976" y="2860"/>
                    <a:pt x="4764" y="2648"/>
                    <a:pt x="4764" y="2376"/>
                  </a:cubicBezTo>
                  <a:lnTo>
                    <a:pt x="4764" y="77"/>
                  </a:lnTo>
                  <a:cubicBezTo>
                    <a:pt x="4205" y="168"/>
                    <a:pt x="3675" y="410"/>
                    <a:pt x="3282" y="818"/>
                  </a:cubicBezTo>
                  <a:lnTo>
                    <a:pt x="3146" y="954"/>
                  </a:lnTo>
                  <a:lnTo>
                    <a:pt x="1437" y="954"/>
                  </a:lnTo>
                  <a:cubicBezTo>
                    <a:pt x="1164" y="954"/>
                    <a:pt x="953" y="743"/>
                    <a:pt x="953" y="470"/>
                  </a:cubicBezTo>
                  <a:cubicBezTo>
                    <a:pt x="953" y="213"/>
                    <a:pt x="741" y="1"/>
                    <a:pt x="4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7"/>
            <p:cNvSpPr/>
            <p:nvPr/>
          </p:nvSpPr>
          <p:spPr>
            <a:xfrm>
              <a:off x="3994813" y="3527675"/>
              <a:ext cx="166400" cy="334650"/>
            </a:xfrm>
            <a:custGeom>
              <a:avLst/>
              <a:gdLst/>
              <a:ahLst/>
              <a:cxnLst/>
              <a:rect l="l" t="t" r="r" b="b"/>
              <a:pathLst>
                <a:path w="6656" h="13386" extrusionOk="0">
                  <a:moveTo>
                    <a:pt x="3328" y="0"/>
                  </a:moveTo>
                  <a:cubicBezTo>
                    <a:pt x="2542" y="0"/>
                    <a:pt x="1906" y="651"/>
                    <a:pt x="1906" y="1438"/>
                  </a:cubicBezTo>
                  <a:lnTo>
                    <a:pt x="1906" y="9589"/>
                  </a:lnTo>
                  <a:lnTo>
                    <a:pt x="1422" y="9589"/>
                  </a:lnTo>
                  <a:cubicBezTo>
                    <a:pt x="1166" y="9589"/>
                    <a:pt x="954" y="9377"/>
                    <a:pt x="954" y="9105"/>
                  </a:cubicBezTo>
                  <a:lnTo>
                    <a:pt x="954" y="6261"/>
                  </a:lnTo>
                  <a:cubicBezTo>
                    <a:pt x="954" y="5989"/>
                    <a:pt x="743" y="5777"/>
                    <a:pt x="470" y="5777"/>
                  </a:cubicBezTo>
                  <a:cubicBezTo>
                    <a:pt x="213" y="5777"/>
                    <a:pt x="1" y="5989"/>
                    <a:pt x="1" y="6261"/>
                  </a:cubicBezTo>
                  <a:lnTo>
                    <a:pt x="1" y="9105"/>
                  </a:lnTo>
                  <a:cubicBezTo>
                    <a:pt x="1" y="9891"/>
                    <a:pt x="636" y="10542"/>
                    <a:pt x="1422" y="10542"/>
                  </a:cubicBezTo>
                  <a:lnTo>
                    <a:pt x="1906" y="10542"/>
                  </a:lnTo>
                  <a:lnTo>
                    <a:pt x="1906" y="13385"/>
                  </a:lnTo>
                  <a:lnTo>
                    <a:pt x="4750" y="13385"/>
                  </a:lnTo>
                  <a:lnTo>
                    <a:pt x="4750" y="5777"/>
                  </a:lnTo>
                  <a:lnTo>
                    <a:pt x="5234" y="5777"/>
                  </a:lnTo>
                  <a:cubicBezTo>
                    <a:pt x="6020" y="5777"/>
                    <a:pt x="6655" y="5142"/>
                    <a:pt x="6655" y="4356"/>
                  </a:cubicBezTo>
                  <a:lnTo>
                    <a:pt x="6655" y="1498"/>
                  </a:lnTo>
                  <a:cubicBezTo>
                    <a:pt x="6655" y="1240"/>
                    <a:pt x="6444" y="1029"/>
                    <a:pt x="6187" y="1029"/>
                  </a:cubicBezTo>
                  <a:cubicBezTo>
                    <a:pt x="5915" y="1029"/>
                    <a:pt x="5703" y="1240"/>
                    <a:pt x="5703" y="1498"/>
                  </a:cubicBezTo>
                  <a:lnTo>
                    <a:pt x="5703" y="4356"/>
                  </a:lnTo>
                  <a:cubicBezTo>
                    <a:pt x="5703" y="4613"/>
                    <a:pt x="5491" y="4825"/>
                    <a:pt x="5234" y="4825"/>
                  </a:cubicBezTo>
                  <a:lnTo>
                    <a:pt x="4750" y="4825"/>
                  </a:lnTo>
                  <a:lnTo>
                    <a:pt x="4750" y="1438"/>
                  </a:lnTo>
                  <a:cubicBezTo>
                    <a:pt x="4750" y="651"/>
                    <a:pt x="4114" y="0"/>
                    <a:pt x="33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7"/>
            <p:cNvSpPr/>
            <p:nvPr/>
          </p:nvSpPr>
          <p:spPr>
            <a:xfrm>
              <a:off x="3994813" y="3886100"/>
              <a:ext cx="406100" cy="47650"/>
            </a:xfrm>
            <a:custGeom>
              <a:avLst/>
              <a:gdLst/>
              <a:ahLst/>
              <a:cxnLst/>
              <a:rect l="l" t="t" r="r" b="b"/>
              <a:pathLst>
                <a:path w="16244" h="1906" extrusionOk="0">
                  <a:moveTo>
                    <a:pt x="470" y="0"/>
                  </a:moveTo>
                  <a:cubicBezTo>
                    <a:pt x="213" y="0"/>
                    <a:pt x="1" y="212"/>
                    <a:pt x="1" y="484"/>
                  </a:cubicBezTo>
                  <a:lnTo>
                    <a:pt x="1" y="1438"/>
                  </a:lnTo>
                  <a:cubicBezTo>
                    <a:pt x="1" y="1694"/>
                    <a:pt x="213" y="1906"/>
                    <a:pt x="470" y="1906"/>
                  </a:cubicBezTo>
                  <a:lnTo>
                    <a:pt x="15760" y="1906"/>
                  </a:lnTo>
                  <a:cubicBezTo>
                    <a:pt x="16017" y="1906"/>
                    <a:pt x="16244" y="1694"/>
                    <a:pt x="16244" y="1438"/>
                  </a:cubicBezTo>
                  <a:lnTo>
                    <a:pt x="16244" y="484"/>
                  </a:lnTo>
                  <a:cubicBezTo>
                    <a:pt x="16244" y="212"/>
                    <a:pt x="16017" y="0"/>
                    <a:pt x="157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" name="Google Shape;966;p27"/>
          <p:cNvGrpSpPr/>
          <p:nvPr/>
        </p:nvGrpSpPr>
        <p:grpSpPr>
          <a:xfrm>
            <a:off x="3479928" y="3648864"/>
            <a:ext cx="498758" cy="380222"/>
            <a:chOff x="5492063" y="3576075"/>
            <a:chExt cx="405725" cy="309300"/>
          </a:xfrm>
        </p:grpSpPr>
        <p:sp>
          <p:nvSpPr>
            <p:cNvPr id="967" name="Google Shape;967;p27"/>
            <p:cNvSpPr/>
            <p:nvPr/>
          </p:nvSpPr>
          <p:spPr>
            <a:xfrm>
              <a:off x="5635363" y="3576075"/>
              <a:ext cx="119125" cy="261650"/>
            </a:xfrm>
            <a:custGeom>
              <a:avLst/>
              <a:gdLst/>
              <a:ahLst/>
              <a:cxnLst/>
              <a:rect l="l" t="t" r="r" b="b"/>
              <a:pathLst>
                <a:path w="4765" h="10466" extrusionOk="0">
                  <a:moveTo>
                    <a:pt x="485" y="0"/>
                  </a:moveTo>
                  <a:cubicBezTo>
                    <a:pt x="212" y="0"/>
                    <a:pt x="1" y="212"/>
                    <a:pt x="1" y="484"/>
                  </a:cubicBezTo>
                  <a:cubicBezTo>
                    <a:pt x="1" y="742"/>
                    <a:pt x="212" y="953"/>
                    <a:pt x="485" y="953"/>
                  </a:cubicBezTo>
                  <a:cubicBezTo>
                    <a:pt x="848" y="953"/>
                    <a:pt x="1165" y="1195"/>
                    <a:pt x="1286" y="1543"/>
                  </a:cubicBezTo>
                  <a:lnTo>
                    <a:pt x="1860" y="3282"/>
                  </a:lnTo>
                  <a:cubicBezTo>
                    <a:pt x="1604" y="3766"/>
                    <a:pt x="953" y="5082"/>
                    <a:pt x="953" y="6670"/>
                  </a:cubicBezTo>
                  <a:cubicBezTo>
                    <a:pt x="953" y="8620"/>
                    <a:pt x="1937" y="10193"/>
                    <a:pt x="1981" y="10254"/>
                  </a:cubicBezTo>
                  <a:cubicBezTo>
                    <a:pt x="2072" y="10390"/>
                    <a:pt x="2223" y="10466"/>
                    <a:pt x="2390" y="10466"/>
                  </a:cubicBezTo>
                  <a:cubicBezTo>
                    <a:pt x="2541" y="10466"/>
                    <a:pt x="2693" y="10390"/>
                    <a:pt x="2783" y="10254"/>
                  </a:cubicBezTo>
                  <a:cubicBezTo>
                    <a:pt x="2828" y="10193"/>
                    <a:pt x="3812" y="8620"/>
                    <a:pt x="3812" y="6670"/>
                  </a:cubicBezTo>
                  <a:cubicBezTo>
                    <a:pt x="3812" y="5082"/>
                    <a:pt x="3161" y="3766"/>
                    <a:pt x="2904" y="3282"/>
                  </a:cubicBezTo>
                  <a:lnTo>
                    <a:pt x="3479" y="1543"/>
                  </a:lnTo>
                  <a:cubicBezTo>
                    <a:pt x="3600" y="1195"/>
                    <a:pt x="3917" y="953"/>
                    <a:pt x="4280" y="953"/>
                  </a:cubicBezTo>
                  <a:cubicBezTo>
                    <a:pt x="4552" y="953"/>
                    <a:pt x="4764" y="742"/>
                    <a:pt x="4764" y="484"/>
                  </a:cubicBezTo>
                  <a:cubicBezTo>
                    <a:pt x="4764" y="212"/>
                    <a:pt x="4552" y="0"/>
                    <a:pt x="4280" y="0"/>
                  </a:cubicBezTo>
                  <a:cubicBezTo>
                    <a:pt x="3509" y="0"/>
                    <a:pt x="2828" y="500"/>
                    <a:pt x="2586" y="1240"/>
                  </a:cubicBezTo>
                  <a:lnTo>
                    <a:pt x="2390" y="1831"/>
                  </a:lnTo>
                  <a:lnTo>
                    <a:pt x="2179" y="1240"/>
                  </a:lnTo>
                  <a:cubicBezTo>
                    <a:pt x="1937" y="500"/>
                    <a:pt x="1255" y="0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>
              <a:off x="5542363" y="3766625"/>
              <a:ext cx="107400" cy="118750"/>
            </a:xfrm>
            <a:custGeom>
              <a:avLst/>
              <a:gdLst/>
              <a:ahLst/>
              <a:cxnLst/>
              <a:rect l="l" t="t" r="r" b="b"/>
              <a:pathLst>
                <a:path w="4296" h="4750" extrusionOk="0">
                  <a:moveTo>
                    <a:pt x="3207" y="0"/>
                  </a:moveTo>
                  <a:cubicBezTo>
                    <a:pt x="1860" y="0"/>
                    <a:pt x="680" y="968"/>
                    <a:pt x="408" y="2285"/>
                  </a:cubicBezTo>
                  <a:lnTo>
                    <a:pt x="31" y="4190"/>
                  </a:lnTo>
                  <a:cubicBezTo>
                    <a:pt x="0" y="4326"/>
                    <a:pt x="45" y="4477"/>
                    <a:pt x="136" y="4583"/>
                  </a:cubicBezTo>
                  <a:cubicBezTo>
                    <a:pt x="227" y="4689"/>
                    <a:pt x="363" y="4749"/>
                    <a:pt x="499" y="4749"/>
                  </a:cubicBezTo>
                  <a:lnTo>
                    <a:pt x="1392" y="4749"/>
                  </a:lnTo>
                  <a:cubicBezTo>
                    <a:pt x="2737" y="4749"/>
                    <a:pt x="3917" y="3781"/>
                    <a:pt x="4189" y="2466"/>
                  </a:cubicBezTo>
                  <a:lnTo>
                    <a:pt x="4295" y="1906"/>
                  </a:lnTo>
                  <a:cubicBezTo>
                    <a:pt x="4084" y="1392"/>
                    <a:pt x="3902" y="742"/>
                    <a:pt x="3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>
              <a:off x="5492063" y="3576750"/>
              <a:ext cx="151650" cy="166100"/>
            </a:xfrm>
            <a:custGeom>
              <a:avLst/>
              <a:gdLst/>
              <a:ahLst/>
              <a:cxnLst/>
              <a:rect l="l" t="t" r="r" b="b"/>
              <a:pathLst>
                <a:path w="6066" h="6644" extrusionOk="0">
                  <a:moveTo>
                    <a:pt x="464" y="1"/>
                  </a:moveTo>
                  <a:cubicBezTo>
                    <a:pt x="346" y="1"/>
                    <a:pt x="231" y="45"/>
                    <a:pt x="152" y="124"/>
                  </a:cubicBezTo>
                  <a:cubicBezTo>
                    <a:pt x="46" y="215"/>
                    <a:pt x="0" y="336"/>
                    <a:pt x="0" y="473"/>
                  </a:cubicBezTo>
                  <a:lnTo>
                    <a:pt x="0" y="3784"/>
                  </a:lnTo>
                  <a:cubicBezTo>
                    <a:pt x="0" y="5357"/>
                    <a:pt x="1301" y="6643"/>
                    <a:pt x="2890" y="6643"/>
                  </a:cubicBezTo>
                  <a:lnTo>
                    <a:pt x="5733" y="6643"/>
                  </a:lnTo>
                  <a:cubicBezTo>
                    <a:pt x="5733" y="5841"/>
                    <a:pt x="5884" y="5101"/>
                    <a:pt x="6065" y="4480"/>
                  </a:cubicBezTo>
                  <a:cubicBezTo>
                    <a:pt x="5324" y="2015"/>
                    <a:pt x="3086" y="215"/>
                    <a:pt x="514" y="3"/>
                  </a:cubicBezTo>
                  <a:cubicBezTo>
                    <a:pt x="498" y="1"/>
                    <a:pt x="481" y="1"/>
                    <a:pt x="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>
              <a:off x="5746138" y="3576750"/>
              <a:ext cx="151650" cy="166100"/>
            </a:xfrm>
            <a:custGeom>
              <a:avLst/>
              <a:gdLst/>
              <a:ahLst/>
              <a:cxnLst/>
              <a:rect l="l" t="t" r="r" b="b"/>
              <a:pathLst>
                <a:path w="6066" h="6644" extrusionOk="0">
                  <a:moveTo>
                    <a:pt x="5602" y="1"/>
                  </a:moveTo>
                  <a:cubicBezTo>
                    <a:pt x="5585" y="1"/>
                    <a:pt x="5568" y="1"/>
                    <a:pt x="5551" y="3"/>
                  </a:cubicBezTo>
                  <a:cubicBezTo>
                    <a:pt x="2980" y="215"/>
                    <a:pt x="742" y="2015"/>
                    <a:pt x="0" y="4480"/>
                  </a:cubicBezTo>
                  <a:cubicBezTo>
                    <a:pt x="182" y="5101"/>
                    <a:pt x="333" y="5841"/>
                    <a:pt x="333" y="6643"/>
                  </a:cubicBezTo>
                  <a:lnTo>
                    <a:pt x="3192" y="6643"/>
                  </a:lnTo>
                  <a:cubicBezTo>
                    <a:pt x="4765" y="6643"/>
                    <a:pt x="6066" y="5357"/>
                    <a:pt x="6066" y="3784"/>
                  </a:cubicBezTo>
                  <a:lnTo>
                    <a:pt x="6066" y="473"/>
                  </a:lnTo>
                  <a:cubicBezTo>
                    <a:pt x="6066" y="336"/>
                    <a:pt x="6020" y="215"/>
                    <a:pt x="5914" y="124"/>
                  </a:cubicBezTo>
                  <a:cubicBezTo>
                    <a:pt x="5835" y="45"/>
                    <a:pt x="5720" y="1"/>
                    <a:pt x="5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>
              <a:off x="5740088" y="3766625"/>
              <a:ext cx="107400" cy="118750"/>
            </a:xfrm>
            <a:custGeom>
              <a:avLst/>
              <a:gdLst/>
              <a:ahLst/>
              <a:cxnLst/>
              <a:rect l="l" t="t" r="r" b="b"/>
              <a:pathLst>
                <a:path w="4296" h="4750" extrusionOk="0">
                  <a:moveTo>
                    <a:pt x="500" y="0"/>
                  </a:moveTo>
                  <a:cubicBezTo>
                    <a:pt x="409" y="742"/>
                    <a:pt x="212" y="1392"/>
                    <a:pt x="0" y="1906"/>
                  </a:cubicBezTo>
                  <a:lnTo>
                    <a:pt x="107" y="2466"/>
                  </a:lnTo>
                  <a:cubicBezTo>
                    <a:pt x="379" y="3781"/>
                    <a:pt x="1559" y="4749"/>
                    <a:pt x="2920" y="4749"/>
                  </a:cubicBezTo>
                  <a:lnTo>
                    <a:pt x="3797" y="4749"/>
                  </a:lnTo>
                  <a:cubicBezTo>
                    <a:pt x="3948" y="4749"/>
                    <a:pt x="4069" y="4689"/>
                    <a:pt x="4160" y="4583"/>
                  </a:cubicBezTo>
                  <a:cubicBezTo>
                    <a:pt x="4251" y="4477"/>
                    <a:pt x="4295" y="4326"/>
                    <a:pt x="4265" y="4190"/>
                  </a:cubicBezTo>
                  <a:lnTo>
                    <a:pt x="3888" y="2285"/>
                  </a:lnTo>
                  <a:cubicBezTo>
                    <a:pt x="3616" y="968"/>
                    <a:pt x="2436" y="0"/>
                    <a:pt x="1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" name="Google Shape;972;p27"/>
          <p:cNvGrpSpPr/>
          <p:nvPr/>
        </p:nvGrpSpPr>
        <p:grpSpPr>
          <a:xfrm>
            <a:off x="3478777" y="1967465"/>
            <a:ext cx="501063" cy="380222"/>
            <a:chOff x="3993313" y="4274400"/>
            <a:chExt cx="407600" cy="309300"/>
          </a:xfrm>
        </p:grpSpPr>
        <p:sp>
          <p:nvSpPr>
            <p:cNvPr id="973" name="Google Shape;973;p27"/>
            <p:cNvSpPr/>
            <p:nvPr/>
          </p:nvSpPr>
          <p:spPr>
            <a:xfrm>
              <a:off x="4336263" y="4369300"/>
              <a:ext cx="64650" cy="63925"/>
            </a:xfrm>
            <a:custGeom>
              <a:avLst/>
              <a:gdLst/>
              <a:ahLst/>
              <a:cxnLst/>
              <a:rect l="l" t="t" r="r" b="b"/>
              <a:pathLst>
                <a:path w="2586" h="2557" extrusionOk="0">
                  <a:moveTo>
                    <a:pt x="1149" y="0"/>
                  </a:moveTo>
                  <a:cubicBezTo>
                    <a:pt x="680" y="0"/>
                    <a:pt x="257" y="242"/>
                    <a:pt x="0" y="605"/>
                  </a:cubicBezTo>
                  <a:cubicBezTo>
                    <a:pt x="847" y="1059"/>
                    <a:pt x="1557" y="1724"/>
                    <a:pt x="2011" y="2557"/>
                  </a:cubicBezTo>
                  <a:cubicBezTo>
                    <a:pt x="2359" y="2299"/>
                    <a:pt x="2586" y="1891"/>
                    <a:pt x="2586" y="1438"/>
                  </a:cubicBezTo>
                  <a:cubicBezTo>
                    <a:pt x="2586" y="651"/>
                    <a:pt x="1936" y="0"/>
                    <a:pt x="1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>
              <a:off x="3993313" y="4274400"/>
              <a:ext cx="384550" cy="309300"/>
            </a:xfrm>
            <a:custGeom>
              <a:avLst/>
              <a:gdLst/>
              <a:ahLst/>
              <a:cxnLst/>
              <a:rect l="l" t="t" r="r" b="b"/>
              <a:pathLst>
                <a:path w="15382" h="12372" extrusionOk="0">
                  <a:moveTo>
                    <a:pt x="6685" y="1"/>
                  </a:moveTo>
                  <a:cubicBezTo>
                    <a:pt x="3978" y="1"/>
                    <a:pt x="2769" y="741"/>
                    <a:pt x="908" y="2118"/>
                  </a:cubicBezTo>
                  <a:lnTo>
                    <a:pt x="258" y="2602"/>
                  </a:lnTo>
                  <a:cubicBezTo>
                    <a:pt x="46" y="2753"/>
                    <a:pt x="0" y="3040"/>
                    <a:pt x="137" y="3252"/>
                  </a:cubicBezTo>
                  <a:cubicBezTo>
                    <a:pt x="787" y="4189"/>
                    <a:pt x="1876" y="4750"/>
                    <a:pt x="3011" y="4750"/>
                  </a:cubicBezTo>
                  <a:lnTo>
                    <a:pt x="3902" y="4750"/>
                  </a:lnTo>
                  <a:lnTo>
                    <a:pt x="3902" y="7623"/>
                  </a:lnTo>
                  <a:cubicBezTo>
                    <a:pt x="3902" y="8666"/>
                    <a:pt x="4765" y="9513"/>
                    <a:pt x="5808" y="9513"/>
                  </a:cubicBezTo>
                  <a:lnTo>
                    <a:pt x="7744" y="9513"/>
                  </a:lnTo>
                  <a:cubicBezTo>
                    <a:pt x="7713" y="9347"/>
                    <a:pt x="7699" y="9196"/>
                    <a:pt x="7699" y="9029"/>
                  </a:cubicBezTo>
                  <a:cubicBezTo>
                    <a:pt x="7699" y="7728"/>
                    <a:pt x="8758" y="6670"/>
                    <a:pt x="10058" y="6655"/>
                  </a:cubicBezTo>
                  <a:cubicBezTo>
                    <a:pt x="10330" y="6655"/>
                    <a:pt x="10542" y="6851"/>
                    <a:pt x="10557" y="7123"/>
                  </a:cubicBezTo>
                  <a:cubicBezTo>
                    <a:pt x="10557" y="7381"/>
                    <a:pt x="10345" y="7607"/>
                    <a:pt x="10073" y="7607"/>
                  </a:cubicBezTo>
                  <a:cubicBezTo>
                    <a:pt x="9286" y="7607"/>
                    <a:pt x="8651" y="8243"/>
                    <a:pt x="8651" y="9029"/>
                  </a:cubicBezTo>
                  <a:cubicBezTo>
                    <a:pt x="8651" y="9287"/>
                    <a:pt x="8712" y="9529"/>
                    <a:pt x="8848" y="9740"/>
                  </a:cubicBezTo>
                  <a:cubicBezTo>
                    <a:pt x="8954" y="9922"/>
                    <a:pt x="8923" y="10164"/>
                    <a:pt x="8772" y="10315"/>
                  </a:cubicBezTo>
                  <a:cubicBezTo>
                    <a:pt x="8681" y="10406"/>
                    <a:pt x="8546" y="10466"/>
                    <a:pt x="8425" y="10466"/>
                  </a:cubicBezTo>
                  <a:lnTo>
                    <a:pt x="6277" y="10466"/>
                  </a:lnTo>
                  <a:cubicBezTo>
                    <a:pt x="5475" y="10466"/>
                    <a:pt x="4840" y="11101"/>
                    <a:pt x="4840" y="11902"/>
                  </a:cubicBezTo>
                  <a:cubicBezTo>
                    <a:pt x="4856" y="12160"/>
                    <a:pt x="5067" y="12372"/>
                    <a:pt x="5324" y="12372"/>
                  </a:cubicBezTo>
                  <a:lnTo>
                    <a:pt x="11510" y="12372"/>
                  </a:lnTo>
                  <a:cubicBezTo>
                    <a:pt x="13537" y="12372"/>
                    <a:pt x="15305" y="10739"/>
                    <a:pt x="15351" y="8636"/>
                  </a:cubicBezTo>
                  <a:cubicBezTo>
                    <a:pt x="15382" y="6413"/>
                    <a:pt x="13460" y="4750"/>
                    <a:pt x="11343" y="4750"/>
                  </a:cubicBezTo>
                  <a:lnTo>
                    <a:pt x="6776" y="4750"/>
                  </a:lnTo>
                  <a:lnTo>
                    <a:pt x="5582" y="1664"/>
                  </a:lnTo>
                  <a:lnTo>
                    <a:pt x="5582" y="1664"/>
                  </a:lnTo>
                  <a:cubicBezTo>
                    <a:pt x="5645" y="1686"/>
                    <a:pt x="6083" y="1901"/>
                    <a:pt x="6742" y="1901"/>
                  </a:cubicBezTo>
                  <a:cubicBezTo>
                    <a:pt x="7020" y="1901"/>
                    <a:pt x="7338" y="1863"/>
                    <a:pt x="7683" y="1755"/>
                  </a:cubicBezTo>
                  <a:cubicBezTo>
                    <a:pt x="8228" y="1588"/>
                    <a:pt x="8712" y="1255"/>
                    <a:pt x="9105" y="772"/>
                  </a:cubicBezTo>
                  <a:cubicBezTo>
                    <a:pt x="9226" y="636"/>
                    <a:pt x="9256" y="439"/>
                    <a:pt x="9181" y="273"/>
                  </a:cubicBezTo>
                  <a:cubicBezTo>
                    <a:pt x="9105" y="106"/>
                    <a:pt x="8923" y="1"/>
                    <a:pt x="87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27"/>
          <p:cNvGrpSpPr/>
          <p:nvPr/>
        </p:nvGrpSpPr>
        <p:grpSpPr>
          <a:xfrm>
            <a:off x="5165079" y="3634215"/>
            <a:ext cx="499219" cy="409511"/>
            <a:chOff x="5491688" y="4262300"/>
            <a:chExt cx="406100" cy="333125"/>
          </a:xfrm>
        </p:grpSpPr>
        <p:sp>
          <p:nvSpPr>
            <p:cNvPr id="976" name="Google Shape;976;p27"/>
            <p:cNvSpPr/>
            <p:nvPr/>
          </p:nvSpPr>
          <p:spPr>
            <a:xfrm>
              <a:off x="5491688" y="4340950"/>
              <a:ext cx="74500" cy="88100"/>
            </a:xfrm>
            <a:custGeom>
              <a:avLst/>
              <a:gdLst/>
              <a:ahLst/>
              <a:cxnLst/>
              <a:rect l="l" t="t" r="r" b="b"/>
              <a:pathLst>
                <a:path w="2980" h="3524" extrusionOk="0">
                  <a:moveTo>
                    <a:pt x="1225" y="1"/>
                  </a:moveTo>
                  <a:cubicBezTo>
                    <a:pt x="545" y="878"/>
                    <a:pt x="122" y="1906"/>
                    <a:pt x="15" y="2995"/>
                  </a:cubicBezTo>
                  <a:cubicBezTo>
                    <a:pt x="1" y="3131"/>
                    <a:pt x="46" y="3267"/>
                    <a:pt x="136" y="3358"/>
                  </a:cubicBezTo>
                  <a:cubicBezTo>
                    <a:pt x="227" y="3463"/>
                    <a:pt x="348" y="3524"/>
                    <a:pt x="485" y="3524"/>
                  </a:cubicBezTo>
                  <a:lnTo>
                    <a:pt x="1695" y="3524"/>
                  </a:lnTo>
                  <a:cubicBezTo>
                    <a:pt x="2072" y="3524"/>
                    <a:pt x="2435" y="3418"/>
                    <a:pt x="2768" y="3221"/>
                  </a:cubicBezTo>
                  <a:cubicBezTo>
                    <a:pt x="2980" y="2193"/>
                    <a:pt x="2663" y="1285"/>
                    <a:pt x="2163" y="696"/>
                  </a:cubicBezTo>
                  <a:cubicBezTo>
                    <a:pt x="1906" y="408"/>
                    <a:pt x="1588" y="182"/>
                    <a:pt x="1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7"/>
            <p:cNvSpPr/>
            <p:nvPr/>
          </p:nvSpPr>
          <p:spPr>
            <a:xfrm>
              <a:off x="5538588" y="4262300"/>
              <a:ext cx="359200" cy="333125"/>
            </a:xfrm>
            <a:custGeom>
              <a:avLst/>
              <a:gdLst/>
              <a:ahLst/>
              <a:cxnLst/>
              <a:rect l="l" t="t" r="r" b="b"/>
              <a:pathLst>
                <a:path w="14368" h="13325" extrusionOk="0">
                  <a:moveTo>
                    <a:pt x="6215" y="1"/>
                  </a:moveTo>
                  <a:cubicBezTo>
                    <a:pt x="3735" y="1"/>
                    <a:pt x="1497" y="939"/>
                    <a:pt x="0" y="2405"/>
                  </a:cubicBezTo>
                  <a:cubicBezTo>
                    <a:pt x="393" y="2632"/>
                    <a:pt x="726" y="2905"/>
                    <a:pt x="998" y="3222"/>
                  </a:cubicBezTo>
                  <a:cubicBezTo>
                    <a:pt x="1527" y="3842"/>
                    <a:pt x="1920" y="4719"/>
                    <a:pt x="1920" y="5732"/>
                  </a:cubicBezTo>
                  <a:cubicBezTo>
                    <a:pt x="1992" y="5718"/>
                    <a:pt x="2063" y="5711"/>
                    <a:pt x="2132" y="5711"/>
                  </a:cubicBezTo>
                  <a:cubicBezTo>
                    <a:pt x="2646" y="5711"/>
                    <a:pt x="3073" y="6088"/>
                    <a:pt x="3206" y="6595"/>
                  </a:cubicBezTo>
                  <a:lnTo>
                    <a:pt x="3372" y="7260"/>
                  </a:lnTo>
                  <a:cubicBezTo>
                    <a:pt x="3418" y="7472"/>
                    <a:pt x="3614" y="7623"/>
                    <a:pt x="3826" y="7623"/>
                  </a:cubicBezTo>
                  <a:lnTo>
                    <a:pt x="5263" y="7623"/>
                  </a:lnTo>
                  <a:cubicBezTo>
                    <a:pt x="5520" y="7623"/>
                    <a:pt x="5731" y="7396"/>
                    <a:pt x="5731" y="7139"/>
                  </a:cubicBezTo>
                  <a:lnTo>
                    <a:pt x="5731" y="6186"/>
                  </a:lnTo>
                  <a:cubicBezTo>
                    <a:pt x="5731" y="5929"/>
                    <a:pt x="5943" y="5718"/>
                    <a:pt x="6215" y="5718"/>
                  </a:cubicBezTo>
                  <a:cubicBezTo>
                    <a:pt x="6473" y="5718"/>
                    <a:pt x="6685" y="5929"/>
                    <a:pt x="6685" y="6186"/>
                  </a:cubicBezTo>
                  <a:lnTo>
                    <a:pt x="6685" y="7139"/>
                  </a:lnTo>
                  <a:cubicBezTo>
                    <a:pt x="6685" y="7396"/>
                    <a:pt x="6896" y="7623"/>
                    <a:pt x="7169" y="7623"/>
                  </a:cubicBezTo>
                  <a:lnTo>
                    <a:pt x="8590" y="7623"/>
                  </a:lnTo>
                  <a:cubicBezTo>
                    <a:pt x="8817" y="7623"/>
                    <a:pt x="8998" y="7472"/>
                    <a:pt x="9059" y="7260"/>
                  </a:cubicBezTo>
                  <a:lnTo>
                    <a:pt x="9316" y="6232"/>
                  </a:lnTo>
                  <a:cubicBezTo>
                    <a:pt x="9331" y="6125"/>
                    <a:pt x="9421" y="6065"/>
                    <a:pt x="9528" y="6050"/>
                  </a:cubicBezTo>
                  <a:cubicBezTo>
                    <a:pt x="9540" y="6048"/>
                    <a:pt x="9552" y="6047"/>
                    <a:pt x="9564" y="6047"/>
                  </a:cubicBezTo>
                  <a:cubicBezTo>
                    <a:pt x="9645" y="6047"/>
                    <a:pt x="9732" y="6092"/>
                    <a:pt x="9784" y="6171"/>
                  </a:cubicBezTo>
                  <a:cubicBezTo>
                    <a:pt x="10254" y="7002"/>
                    <a:pt x="10208" y="8878"/>
                    <a:pt x="9301" y="10436"/>
                  </a:cubicBezTo>
                  <a:cubicBezTo>
                    <a:pt x="8786" y="11328"/>
                    <a:pt x="7834" y="12386"/>
                    <a:pt x="6215" y="12386"/>
                  </a:cubicBezTo>
                  <a:cubicBezTo>
                    <a:pt x="5943" y="12386"/>
                    <a:pt x="5731" y="12598"/>
                    <a:pt x="5731" y="12856"/>
                  </a:cubicBezTo>
                  <a:cubicBezTo>
                    <a:pt x="5731" y="13112"/>
                    <a:pt x="5943" y="13324"/>
                    <a:pt x="6215" y="13324"/>
                  </a:cubicBezTo>
                  <a:cubicBezTo>
                    <a:pt x="10677" y="13324"/>
                    <a:pt x="14368" y="10345"/>
                    <a:pt x="14368" y="6670"/>
                  </a:cubicBezTo>
                  <a:cubicBezTo>
                    <a:pt x="14368" y="2980"/>
                    <a:pt x="10677" y="1"/>
                    <a:pt x="6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27"/>
          <p:cNvGrpSpPr/>
          <p:nvPr/>
        </p:nvGrpSpPr>
        <p:grpSpPr>
          <a:xfrm>
            <a:off x="6060050" y="3221995"/>
            <a:ext cx="1672550" cy="1105943"/>
            <a:chOff x="6060050" y="3221995"/>
            <a:chExt cx="1672550" cy="1105943"/>
          </a:xfrm>
        </p:grpSpPr>
        <p:sp>
          <p:nvSpPr>
            <p:cNvPr id="979" name="Google Shape;979;p27"/>
            <p:cNvSpPr txBox="1"/>
            <p:nvPr/>
          </p:nvSpPr>
          <p:spPr>
            <a:xfrm>
              <a:off x="6614800" y="322199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800" dirty="0" err="1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Arduino</a:t>
              </a:r>
              <a:r>
                <a:rPr lang="tr-TR" sz="1800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 </a:t>
              </a:r>
              <a:endParaRPr sz="18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980" name="Google Shape;980;p27"/>
            <p:cNvSpPr txBox="1"/>
            <p:nvPr/>
          </p:nvSpPr>
          <p:spPr>
            <a:xfrm flipH="1">
              <a:off x="6060050" y="3718938"/>
              <a:ext cx="16725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981" name="Google Shape;981;p27"/>
          <p:cNvGrpSpPr/>
          <p:nvPr/>
        </p:nvGrpSpPr>
        <p:grpSpPr>
          <a:xfrm>
            <a:off x="6060100" y="1663438"/>
            <a:ext cx="1672500" cy="991125"/>
            <a:chOff x="6060100" y="1663438"/>
            <a:chExt cx="1672500" cy="991125"/>
          </a:xfrm>
        </p:grpSpPr>
        <p:sp>
          <p:nvSpPr>
            <p:cNvPr id="982" name="Google Shape;982;p27"/>
            <p:cNvSpPr txBox="1"/>
            <p:nvPr/>
          </p:nvSpPr>
          <p:spPr>
            <a:xfrm flipH="1">
              <a:off x="6060100" y="2045563"/>
              <a:ext cx="16725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83" name="Google Shape;983;p27"/>
            <p:cNvSpPr txBox="1"/>
            <p:nvPr/>
          </p:nvSpPr>
          <p:spPr>
            <a:xfrm>
              <a:off x="6614800" y="1663438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200" dirty="0" err="1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Jumper</a:t>
              </a:r>
              <a:r>
                <a:rPr lang="tr-TR" sz="1200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 Kablolar</a:t>
              </a:r>
              <a:endParaRPr sz="12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grpSp>
        <p:nvGrpSpPr>
          <p:cNvPr id="988" name="Google Shape;988;p27"/>
          <p:cNvGrpSpPr/>
          <p:nvPr/>
        </p:nvGrpSpPr>
        <p:grpSpPr>
          <a:xfrm>
            <a:off x="1426400" y="3336813"/>
            <a:ext cx="1500000" cy="991125"/>
            <a:chOff x="1426400" y="3336813"/>
            <a:chExt cx="1500000" cy="991125"/>
          </a:xfrm>
        </p:grpSpPr>
        <p:sp>
          <p:nvSpPr>
            <p:cNvPr id="989" name="Google Shape;989;p27"/>
            <p:cNvSpPr txBox="1"/>
            <p:nvPr/>
          </p:nvSpPr>
          <p:spPr>
            <a:xfrm>
              <a:off x="1426400" y="3718938"/>
              <a:ext cx="150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90" name="Google Shape;990;p27"/>
            <p:cNvSpPr txBox="1"/>
            <p:nvPr/>
          </p:nvSpPr>
          <p:spPr>
            <a:xfrm>
              <a:off x="1426409" y="3336813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Su Motoru</a:t>
              </a:r>
              <a:endParaRPr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grpSp>
        <p:nvGrpSpPr>
          <p:cNvPr id="991" name="Google Shape;991;p27"/>
          <p:cNvGrpSpPr/>
          <p:nvPr/>
        </p:nvGrpSpPr>
        <p:grpSpPr>
          <a:xfrm>
            <a:off x="1426400" y="1681700"/>
            <a:ext cx="1500000" cy="991125"/>
            <a:chOff x="1426400" y="1681700"/>
            <a:chExt cx="1500000" cy="991125"/>
          </a:xfrm>
        </p:grpSpPr>
        <p:sp>
          <p:nvSpPr>
            <p:cNvPr id="992" name="Google Shape;992;p27"/>
            <p:cNvSpPr txBox="1"/>
            <p:nvPr/>
          </p:nvSpPr>
          <p:spPr>
            <a:xfrm>
              <a:off x="1426400" y="2063825"/>
              <a:ext cx="150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93" name="Google Shape;993;p27"/>
            <p:cNvSpPr txBox="1"/>
            <p:nvPr/>
          </p:nvSpPr>
          <p:spPr>
            <a:xfrm>
              <a:off x="1426409" y="1681700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Nem </a:t>
              </a:r>
              <a:r>
                <a:rPr lang="tr-TR" dirty="0" err="1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Sensçrü</a:t>
              </a:r>
              <a:endParaRPr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pic>
        <p:nvPicPr>
          <p:cNvPr id="3" name="Resim 2">
            <a:extLst>
              <a:ext uri="{FF2B5EF4-FFF2-40B4-BE49-F238E27FC236}">
                <a16:creationId xmlns:a16="http://schemas.microsoft.com/office/drawing/2014/main" id="{CB13EB6E-A2B8-D6AF-C92D-941DABD09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860773" y="1982469"/>
            <a:ext cx="826613" cy="826613"/>
          </a:xfrm>
          <a:prstGeom prst="rect">
            <a:avLst/>
          </a:prstGeom>
        </p:spPr>
      </p:pic>
      <p:pic>
        <p:nvPicPr>
          <p:cNvPr id="5" name="Resim 4" descr="metin, elektronik eşyalar, devre içeren bir resim&#10;&#10;Açıklama otomatik olarak oluşturuldu">
            <a:extLst>
              <a:ext uri="{FF2B5EF4-FFF2-40B4-BE49-F238E27FC236}">
                <a16:creationId xmlns:a16="http://schemas.microsoft.com/office/drawing/2014/main" id="{7E06686D-02D3-10D1-41E1-B9B3249B7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8812" y="3558488"/>
            <a:ext cx="1356967" cy="1017725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31DC579F-7EE3-D702-B727-EDCAFDE8E5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6416" y="3681776"/>
            <a:ext cx="723900" cy="723900"/>
          </a:xfrm>
          <a:prstGeom prst="rect">
            <a:avLst/>
          </a:prstGeom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8BEB2A1C-FFDF-8BDD-1828-0C0B32A536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1621" y="1967465"/>
            <a:ext cx="761607" cy="76160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3"/>
          <p:cNvSpPr/>
          <p:nvPr/>
        </p:nvSpPr>
        <p:spPr>
          <a:xfrm>
            <a:off x="498450" y="1836275"/>
            <a:ext cx="1957500" cy="2899500"/>
          </a:xfrm>
          <a:prstGeom prst="roundRect">
            <a:avLst>
              <a:gd name="adj" fmla="val 1102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3"/>
          <p:cNvSpPr/>
          <p:nvPr/>
        </p:nvSpPr>
        <p:spPr>
          <a:xfrm>
            <a:off x="2564900" y="1836275"/>
            <a:ext cx="1957500" cy="2899500"/>
          </a:xfrm>
          <a:prstGeom prst="roundRect">
            <a:avLst>
              <a:gd name="adj" fmla="val 1102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3"/>
          <p:cNvSpPr/>
          <p:nvPr/>
        </p:nvSpPr>
        <p:spPr>
          <a:xfrm>
            <a:off x="4631350" y="1836275"/>
            <a:ext cx="1957500" cy="2899500"/>
          </a:xfrm>
          <a:prstGeom prst="roundRect">
            <a:avLst>
              <a:gd name="adj" fmla="val 1102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3"/>
          <p:cNvSpPr/>
          <p:nvPr/>
        </p:nvSpPr>
        <p:spPr>
          <a:xfrm>
            <a:off x="6697800" y="1836275"/>
            <a:ext cx="1957500" cy="2899500"/>
          </a:xfrm>
          <a:prstGeom prst="roundRect">
            <a:avLst>
              <a:gd name="adj" fmla="val 1102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İşlevsellik</a:t>
            </a:r>
            <a:endParaRPr dirty="0"/>
          </a:p>
        </p:txBody>
      </p:sp>
      <p:grpSp>
        <p:nvGrpSpPr>
          <p:cNvPr id="662" name="Google Shape;662;p23"/>
          <p:cNvGrpSpPr/>
          <p:nvPr/>
        </p:nvGrpSpPr>
        <p:grpSpPr>
          <a:xfrm>
            <a:off x="6688062" y="2439925"/>
            <a:ext cx="1957500" cy="1219725"/>
            <a:chOff x="6688062" y="2439925"/>
            <a:chExt cx="1957500" cy="1219725"/>
          </a:xfrm>
        </p:grpSpPr>
        <p:sp>
          <p:nvSpPr>
            <p:cNvPr id="663" name="Google Shape;663;p23"/>
            <p:cNvSpPr txBox="1"/>
            <p:nvPr/>
          </p:nvSpPr>
          <p:spPr>
            <a:xfrm>
              <a:off x="7107906" y="243992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dirty="0" err="1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Arduino</a:t>
              </a:r>
              <a:endParaRPr sz="20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664" name="Google Shape;664;p23"/>
            <p:cNvSpPr txBox="1"/>
            <p:nvPr/>
          </p:nvSpPr>
          <p:spPr>
            <a:xfrm flipH="1">
              <a:off x="6688062" y="3050650"/>
              <a:ext cx="19575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l"/>
              <a:r>
                <a:rPr lang="tr-TR" sz="800" b="1" i="0" dirty="0" err="1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Arduino</a:t>
              </a:r>
              <a:r>
                <a:rPr lang="tr-TR" sz="800" b="0" i="0" dirty="0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interaktif projeler geliştirmek için tasarlanan, elektronik donanım ve yazılım temelli bir geliştirme platformudur. </a:t>
              </a:r>
              <a:r>
                <a:rPr lang="tr-TR" sz="800" b="1" i="0" dirty="0" err="1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Arduino</a:t>
              </a:r>
              <a:r>
                <a:rPr lang="tr-TR" sz="800" b="0" i="0" dirty="0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 kartlarında bir adet </a:t>
              </a:r>
              <a:r>
                <a:rPr lang="tr-TR" sz="800" b="0" i="0" dirty="0" err="1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Atmel</a:t>
              </a:r>
              <a:r>
                <a:rPr lang="tr-TR" sz="800" b="0" i="0" dirty="0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AVR </a:t>
              </a:r>
              <a:r>
                <a:rPr lang="tr-TR" sz="800" b="0" i="0" dirty="0" err="1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mikrodenetleyici</a:t>
              </a:r>
              <a:r>
                <a:rPr lang="tr-TR" sz="800" b="0" i="0" dirty="0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ve devre bağlantıları için çeşitli elektronik </a:t>
              </a:r>
              <a:r>
                <a:rPr lang="tr-TR" sz="800" b="0" i="0" dirty="0" err="1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komponentler</a:t>
              </a:r>
              <a:r>
                <a:rPr lang="tr-TR" sz="800" b="0" i="0" dirty="0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 bulunur. </a:t>
              </a:r>
              <a:r>
                <a:rPr lang="tr-TR" sz="800" b="1" i="0" dirty="0" err="1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Arduino</a:t>
              </a:r>
              <a:r>
                <a:rPr lang="tr-TR" sz="800" b="0" i="0" dirty="0">
                  <a:solidFill>
                    <a:srgbClr val="202124"/>
                  </a:solidFill>
                  <a:effectLst/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, İtalyan mühendisler tarafından geliştirilmiştir</a:t>
              </a:r>
            </a:p>
          </p:txBody>
        </p:sp>
      </p:grpSp>
      <p:grpSp>
        <p:nvGrpSpPr>
          <p:cNvPr id="665" name="Google Shape;665;p23"/>
          <p:cNvGrpSpPr/>
          <p:nvPr/>
        </p:nvGrpSpPr>
        <p:grpSpPr>
          <a:xfrm>
            <a:off x="4583609" y="2439925"/>
            <a:ext cx="2040000" cy="1219725"/>
            <a:chOff x="4583609" y="2439925"/>
            <a:chExt cx="2040000" cy="1219725"/>
          </a:xfrm>
        </p:grpSpPr>
        <p:sp>
          <p:nvSpPr>
            <p:cNvPr id="666" name="Google Shape;666;p23"/>
            <p:cNvSpPr txBox="1"/>
            <p:nvPr/>
          </p:nvSpPr>
          <p:spPr>
            <a:xfrm>
              <a:off x="4583609" y="3050650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9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Terminaller vasıtasıyla bir elektrik devresinin açılıp kapanmasını sağlayan elektronik bir elemandır.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9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Erkek ve dişi olarak ayrılır.</a:t>
              </a:r>
              <a:endParaRPr lang="en-US"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67" name="Google Shape;667;p23"/>
            <p:cNvSpPr txBox="1"/>
            <p:nvPr/>
          </p:nvSpPr>
          <p:spPr>
            <a:xfrm>
              <a:off x="5044706" y="243992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dirty="0" err="1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Jumper</a:t>
              </a:r>
              <a:r>
                <a:rPr lang="tr-TR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 Kablolar</a:t>
              </a:r>
              <a:endParaRPr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grpSp>
        <p:nvGrpSpPr>
          <p:cNvPr id="668" name="Google Shape;668;p23"/>
          <p:cNvGrpSpPr/>
          <p:nvPr/>
        </p:nvGrpSpPr>
        <p:grpSpPr>
          <a:xfrm>
            <a:off x="2538740" y="2367364"/>
            <a:ext cx="2040000" cy="1175361"/>
            <a:chOff x="2538740" y="2367364"/>
            <a:chExt cx="2040000" cy="1175361"/>
          </a:xfrm>
        </p:grpSpPr>
        <p:sp>
          <p:nvSpPr>
            <p:cNvPr id="669" name="Google Shape;669;p23"/>
            <p:cNvSpPr txBox="1"/>
            <p:nvPr/>
          </p:nvSpPr>
          <p:spPr>
            <a:xfrm flipH="1">
              <a:off x="2538740" y="2933725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9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Bu </a:t>
              </a:r>
              <a:r>
                <a:rPr lang="tr-TR" sz="900" dirty="0" err="1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sensör</a:t>
              </a:r>
              <a:r>
                <a:rPr lang="tr-TR" sz="9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 sayesinde topraktan gelen nemi </a:t>
              </a:r>
              <a:r>
                <a:rPr lang="tr-TR" sz="900" dirty="0" err="1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ölçebiliyoruz.Hem</a:t>
              </a:r>
              <a:r>
                <a:rPr lang="tr-TR" sz="9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 dijital hem analog çıkışlı </a:t>
              </a:r>
              <a:r>
                <a:rPr lang="tr-TR" sz="900" dirty="0" err="1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satılıyor.Üzerindeki</a:t>
              </a:r>
              <a:r>
                <a:rPr lang="tr-TR" sz="9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 vidaya göre dijital çıkış seviyesini nem oranına göre ayarlayabiliyorsunuz</a:t>
              </a:r>
              <a:endParaRPr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70" name="Google Shape;670;p23"/>
            <p:cNvSpPr txBox="1"/>
            <p:nvPr/>
          </p:nvSpPr>
          <p:spPr>
            <a:xfrm>
              <a:off x="2993238" y="2367364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600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Nem </a:t>
              </a:r>
              <a:r>
                <a:rPr lang="tr-TR" sz="1600" dirty="0" err="1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Sensörü</a:t>
              </a:r>
              <a:endParaRPr sz="16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grpSp>
        <p:nvGrpSpPr>
          <p:cNvPr id="671" name="Google Shape;671;p23"/>
          <p:cNvGrpSpPr/>
          <p:nvPr/>
        </p:nvGrpSpPr>
        <p:grpSpPr>
          <a:xfrm>
            <a:off x="457209" y="2439925"/>
            <a:ext cx="2040000" cy="1219725"/>
            <a:chOff x="457209" y="2439925"/>
            <a:chExt cx="2040000" cy="1219725"/>
          </a:xfrm>
        </p:grpSpPr>
        <p:sp>
          <p:nvSpPr>
            <p:cNvPr id="672" name="Google Shape;672;p23"/>
            <p:cNvSpPr txBox="1"/>
            <p:nvPr/>
          </p:nvSpPr>
          <p:spPr>
            <a:xfrm>
              <a:off x="457209" y="3050650"/>
              <a:ext cx="20400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9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Düşük güç tüketimine sahip olan bu su motoru </a:t>
              </a:r>
              <a:r>
                <a:rPr lang="tr-TR" sz="900" dirty="0" err="1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yağ,su</a:t>
              </a:r>
              <a:r>
                <a:rPr lang="tr-TR" sz="9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 gibi sıvıları saatte 120 litreye kadar akıtabiliyor.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9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Su ve toz geçirmez.</a:t>
              </a:r>
              <a:endParaRPr sz="9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73" name="Google Shape;673;p23"/>
            <p:cNvSpPr txBox="1"/>
            <p:nvPr/>
          </p:nvSpPr>
          <p:spPr>
            <a:xfrm>
              <a:off x="918306" y="2439925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800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Su motoru</a:t>
              </a:r>
              <a:endParaRPr sz="18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</p:grpSp>
      <p:sp>
        <p:nvSpPr>
          <p:cNvPr id="674" name="Google Shape;674;p23"/>
          <p:cNvSpPr/>
          <p:nvPr/>
        </p:nvSpPr>
        <p:spPr>
          <a:xfrm>
            <a:off x="1020175" y="3952000"/>
            <a:ext cx="120300" cy="1203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3"/>
          <p:cNvSpPr/>
          <p:nvPr/>
        </p:nvSpPr>
        <p:spPr>
          <a:xfrm>
            <a:off x="1218616" y="3952000"/>
            <a:ext cx="120300" cy="1203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23"/>
          <p:cNvSpPr/>
          <p:nvPr/>
        </p:nvSpPr>
        <p:spPr>
          <a:xfrm>
            <a:off x="1417057" y="3952000"/>
            <a:ext cx="120300" cy="1203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23"/>
          <p:cNvSpPr/>
          <p:nvPr/>
        </p:nvSpPr>
        <p:spPr>
          <a:xfrm>
            <a:off x="1615497" y="3952000"/>
            <a:ext cx="120300" cy="12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23"/>
          <p:cNvSpPr/>
          <p:nvPr/>
        </p:nvSpPr>
        <p:spPr>
          <a:xfrm>
            <a:off x="1813938" y="3952000"/>
            <a:ext cx="120300" cy="12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23"/>
          <p:cNvSpPr txBox="1"/>
          <p:nvPr/>
        </p:nvSpPr>
        <p:spPr>
          <a:xfrm>
            <a:off x="918306" y="4072300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3/5</a:t>
            </a:r>
            <a:endParaRPr sz="1600">
              <a:solidFill>
                <a:schemeClr val="lt2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680" name="Google Shape;680;p23"/>
          <p:cNvSpPr/>
          <p:nvPr/>
        </p:nvSpPr>
        <p:spPr>
          <a:xfrm>
            <a:off x="3083375" y="3952000"/>
            <a:ext cx="120300" cy="1203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23"/>
          <p:cNvSpPr/>
          <p:nvPr/>
        </p:nvSpPr>
        <p:spPr>
          <a:xfrm>
            <a:off x="3281816" y="3952000"/>
            <a:ext cx="120300" cy="1203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23"/>
          <p:cNvSpPr/>
          <p:nvPr/>
        </p:nvSpPr>
        <p:spPr>
          <a:xfrm>
            <a:off x="3480257" y="3952000"/>
            <a:ext cx="120300" cy="12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23"/>
          <p:cNvSpPr/>
          <p:nvPr/>
        </p:nvSpPr>
        <p:spPr>
          <a:xfrm>
            <a:off x="3678697" y="3952000"/>
            <a:ext cx="120300" cy="12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23"/>
          <p:cNvSpPr/>
          <p:nvPr/>
        </p:nvSpPr>
        <p:spPr>
          <a:xfrm>
            <a:off x="3877138" y="3952000"/>
            <a:ext cx="120300" cy="12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23"/>
          <p:cNvSpPr txBox="1"/>
          <p:nvPr/>
        </p:nvSpPr>
        <p:spPr>
          <a:xfrm>
            <a:off x="2993238" y="4130800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2/5</a:t>
            </a:r>
            <a:endParaRPr sz="1600">
              <a:solidFill>
                <a:schemeClr val="lt2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686" name="Google Shape;686;p23"/>
          <p:cNvSpPr/>
          <p:nvPr/>
        </p:nvSpPr>
        <p:spPr>
          <a:xfrm>
            <a:off x="5146575" y="3952000"/>
            <a:ext cx="120300" cy="1203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23"/>
          <p:cNvSpPr/>
          <p:nvPr/>
        </p:nvSpPr>
        <p:spPr>
          <a:xfrm>
            <a:off x="5345016" y="3952000"/>
            <a:ext cx="120300" cy="12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3"/>
          <p:cNvSpPr/>
          <p:nvPr/>
        </p:nvSpPr>
        <p:spPr>
          <a:xfrm>
            <a:off x="5543457" y="3952000"/>
            <a:ext cx="120300" cy="12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23"/>
          <p:cNvSpPr/>
          <p:nvPr/>
        </p:nvSpPr>
        <p:spPr>
          <a:xfrm>
            <a:off x="5741897" y="3952000"/>
            <a:ext cx="120300" cy="12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23"/>
          <p:cNvSpPr/>
          <p:nvPr/>
        </p:nvSpPr>
        <p:spPr>
          <a:xfrm>
            <a:off x="5940338" y="3952000"/>
            <a:ext cx="120300" cy="12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23"/>
          <p:cNvSpPr txBox="1"/>
          <p:nvPr/>
        </p:nvSpPr>
        <p:spPr>
          <a:xfrm>
            <a:off x="5044706" y="4072300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1/5</a:t>
            </a:r>
            <a:endParaRPr sz="1600">
              <a:solidFill>
                <a:schemeClr val="lt2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692" name="Google Shape;692;p23"/>
          <p:cNvSpPr/>
          <p:nvPr/>
        </p:nvSpPr>
        <p:spPr>
          <a:xfrm>
            <a:off x="7355397" y="4356625"/>
            <a:ext cx="120300" cy="1203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23"/>
          <p:cNvSpPr/>
          <p:nvPr/>
        </p:nvSpPr>
        <p:spPr>
          <a:xfrm>
            <a:off x="7500292" y="4347475"/>
            <a:ext cx="120300" cy="1203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23"/>
          <p:cNvSpPr/>
          <p:nvPr/>
        </p:nvSpPr>
        <p:spPr>
          <a:xfrm>
            <a:off x="7642123" y="4344235"/>
            <a:ext cx="120300" cy="1203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23"/>
          <p:cNvSpPr/>
          <p:nvPr/>
        </p:nvSpPr>
        <p:spPr>
          <a:xfrm>
            <a:off x="7793820" y="4342960"/>
            <a:ext cx="120300" cy="1203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23"/>
          <p:cNvSpPr txBox="1"/>
          <p:nvPr/>
        </p:nvSpPr>
        <p:spPr>
          <a:xfrm>
            <a:off x="7176317" y="4386551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6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5</a:t>
            </a:r>
            <a:r>
              <a:rPr lang="en" sz="16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/5</a:t>
            </a:r>
            <a:endParaRPr sz="1600" dirty="0">
              <a:solidFill>
                <a:schemeClr val="lt2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pic>
        <p:nvPicPr>
          <p:cNvPr id="78" name="Resim 77">
            <a:extLst>
              <a:ext uri="{FF2B5EF4-FFF2-40B4-BE49-F238E27FC236}">
                <a16:creationId xmlns:a16="http://schemas.microsoft.com/office/drawing/2014/main" id="{8965B4C7-560E-1BF9-CCE1-738799BF1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7575" y="1507096"/>
            <a:ext cx="761607" cy="761607"/>
          </a:xfrm>
          <a:prstGeom prst="rect">
            <a:avLst/>
          </a:prstGeom>
        </p:spPr>
      </p:pic>
      <p:sp>
        <p:nvSpPr>
          <p:cNvPr id="79" name="Google Shape;686;p23">
            <a:extLst>
              <a:ext uri="{FF2B5EF4-FFF2-40B4-BE49-F238E27FC236}">
                <a16:creationId xmlns:a16="http://schemas.microsoft.com/office/drawing/2014/main" id="{C8D2C6F8-A34E-45FF-F0A9-15D07598C010}"/>
              </a:ext>
            </a:extLst>
          </p:cNvPr>
          <p:cNvSpPr/>
          <p:nvPr/>
        </p:nvSpPr>
        <p:spPr>
          <a:xfrm>
            <a:off x="7928161" y="4352756"/>
            <a:ext cx="120300" cy="1203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" name="Resim 79" descr="metin, elektronik eşyalar, devre içeren bir resim&#10;&#10;Açıklama otomatik olarak oluşturuldu">
            <a:extLst>
              <a:ext uri="{FF2B5EF4-FFF2-40B4-BE49-F238E27FC236}">
                <a16:creationId xmlns:a16="http://schemas.microsoft.com/office/drawing/2014/main" id="{059E2C81-EA0A-D213-9897-411D08611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8322" y="1370332"/>
            <a:ext cx="1356967" cy="1017725"/>
          </a:xfrm>
          <a:prstGeom prst="rect">
            <a:avLst/>
          </a:prstGeom>
        </p:spPr>
      </p:pic>
      <p:pic>
        <p:nvPicPr>
          <p:cNvPr id="81" name="Resim 80">
            <a:extLst>
              <a:ext uri="{FF2B5EF4-FFF2-40B4-BE49-F238E27FC236}">
                <a16:creationId xmlns:a16="http://schemas.microsoft.com/office/drawing/2014/main" id="{8B22C525-67D0-1CBB-3542-91B82859F1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0475" y="1507096"/>
            <a:ext cx="723900" cy="723900"/>
          </a:xfrm>
          <a:prstGeom prst="rect">
            <a:avLst/>
          </a:prstGeom>
        </p:spPr>
      </p:pic>
      <p:pic>
        <p:nvPicPr>
          <p:cNvPr id="82" name="Resim 81">
            <a:extLst>
              <a:ext uri="{FF2B5EF4-FFF2-40B4-BE49-F238E27FC236}">
                <a16:creationId xmlns:a16="http://schemas.microsoft.com/office/drawing/2014/main" id="{018BC95B-4ECB-09C0-EE37-7F9FDD4CB8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5300248" y="1474592"/>
            <a:ext cx="826613" cy="8266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Kullanılan Malzemelerin Faydaları</a:t>
            </a:r>
            <a:endParaRPr dirty="0"/>
          </a:p>
        </p:txBody>
      </p:sp>
      <p:grpSp>
        <p:nvGrpSpPr>
          <p:cNvPr id="485" name="Google Shape;485;p19"/>
          <p:cNvGrpSpPr/>
          <p:nvPr/>
        </p:nvGrpSpPr>
        <p:grpSpPr>
          <a:xfrm>
            <a:off x="556638" y="2109238"/>
            <a:ext cx="2549700" cy="769150"/>
            <a:chOff x="457188" y="2129263"/>
            <a:chExt cx="2549700" cy="769150"/>
          </a:xfrm>
        </p:grpSpPr>
        <p:sp>
          <p:nvSpPr>
            <p:cNvPr id="486" name="Google Shape;486;p19"/>
            <p:cNvSpPr txBox="1"/>
            <p:nvPr/>
          </p:nvSpPr>
          <p:spPr>
            <a:xfrm>
              <a:off x="1173138" y="2129263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Kodlama</a:t>
              </a:r>
              <a:endParaRPr sz="20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487" name="Google Shape;487;p19"/>
            <p:cNvSpPr txBox="1"/>
            <p:nvPr/>
          </p:nvSpPr>
          <p:spPr>
            <a:xfrm>
              <a:off x="457188" y="2503913"/>
              <a:ext cx="25497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88" name="Google Shape;488;p19"/>
          <p:cNvGrpSpPr/>
          <p:nvPr/>
        </p:nvGrpSpPr>
        <p:grpSpPr>
          <a:xfrm>
            <a:off x="6137088" y="2129263"/>
            <a:ext cx="2549700" cy="769150"/>
            <a:chOff x="6137088" y="2129263"/>
            <a:chExt cx="2549700" cy="769150"/>
          </a:xfrm>
        </p:grpSpPr>
        <p:sp>
          <p:nvSpPr>
            <p:cNvPr id="489" name="Google Shape;489;p19"/>
            <p:cNvSpPr txBox="1"/>
            <p:nvPr/>
          </p:nvSpPr>
          <p:spPr>
            <a:xfrm>
              <a:off x="6853038" y="2129263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600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Nem </a:t>
              </a:r>
              <a:r>
                <a:rPr lang="tr-TR" sz="1600" dirty="0" err="1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Sensörü</a:t>
              </a:r>
              <a:endParaRPr sz="16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490" name="Google Shape;490;p19"/>
            <p:cNvSpPr txBox="1"/>
            <p:nvPr/>
          </p:nvSpPr>
          <p:spPr>
            <a:xfrm>
              <a:off x="6137088" y="2503913"/>
              <a:ext cx="25497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91" name="Google Shape;491;p19"/>
          <p:cNvSpPr/>
          <p:nvPr/>
        </p:nvSpPr>
        <p:spPr>
          <a:xfrm>
            <a:off x="6944388" y="1194163"/>
            <a:ext cx="935100" cy="93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9"/>
          <p:cNvSpPr txBox="1"/>
          <p:nvPr/>
        </p:nvSpPr>
        <p:spPr>
          <a:xfrm>
            <a:off x="6853038" y="3928975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6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Su motoru</a:t>
            </a:r>
            <a:endParaRPr sz="1600" dirty="0">
              <a:solidFill>
                <a:schemeClr val="lt2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498" name="Google Shape;498;p19"/>
          <p:cNvSpPr/>
          <p:nvPr/>
        </p:nvSpPr>
        <p:spPr>
          <a:xfrm>
            <a:off x="6944388" y="2993863"/>
            <a:ext cx="935100" cy="93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9"/>
          <p:cNvSpPr/>
          <p:nvPr/>
        </p:nvSpPr>
        <p:spPr>
          <a:xfrm>
            <a:off x="1264488" y="1194163"/>
            <a:ext cx="935100" cy="93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1" name="Google Shape;501;p19"/>
          <p:cNvGrpSpPr/>
          <p:nvPr/>
        </p:nvGrpSpPr>
        <p:grpSpPr>
          <a:xfrm>
            <a:off x="3297138" y="2129263"/>
            <a:ext cx="2549700" cy="769150"/>
            <a:chOff x="3297138" y="2129263"/>
            <a:chExt cx="2549700" cy="769150"/>
          </a:xfrm>
        </p:grpSpPr>
        <p:sp>
          <p:nvSpPr>
            <p:cNvPr id="502" name="Google Shape;502;p19"/>
            <p:cNvSpPr txBox="1"/>
            <p:nvPr/>
          </p:nvSpPr>
          <p:spPr>
            <a:xfrm>
              <a:off x="4013088" y="2129263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1800" dirty="0" err="1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Arduino</a:t>
              </a:r>
              <a:endParaRPr sz="18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503" name="Google Shape;503;p19"/>
            <p:cNvSpPr txBox="1"/>
            <p:nvPr/>
          </p:nvSpPr>
          <p:spPr>
            <a:xfrm>
              <a:off x="3297138" y="2503913"/>
              <a:ext cx="25497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04" name="Google Shape;504;p19"/>
          <p:cNvSpPr/>
          <p:nvPr/>
        </p:nvSpPr>
        <p:spPr>
          <a:xfrm>
            <a:off x="4104438" y="1194163"/>
            <a:ext cx="935100" cy="93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5" name="Google Shape;505;p19"/>
          <p:cNvGrpSpPr/>
          <p:nvPr/>
        </p:nvGrpSpPr>
        <p:grpSpPr>
          <a:xfrm>
            <a:off x="1173138" y="4020156"/>
            <a:ext cx="4673700" cy="677969"/>
            <a:chOff x="1173138" y="4020156"/>
            <a:chExt cx="4673700" cy="677969"/>
          </a:xfrm>
        </p:grpSpPr>
        <p:sp>
          <p:nvSpPr>
            <p:cNvPr id="506" name="Google Shape;506;p19"/>
            <p:cNvSpPr txBox="1"/>
            <p:nvPr/>
          </p:nvSpPr>
          <p:spPr>
            <a:xfrm>
              <a:off x="1173138" y="4020156"/>
              <a:ext cx="1117800" cy="46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r-TR" sz="2000" dirty="0">
                  <a:solidFill>
                    <a:schemeClr val="lt2"/>
                  </a:solidFill>
                  <a:latin typeface="Princess Sofia"/>
                  <a:ea typeface="Princess Sofia"/>
                  <a:cs typeface="Princess Sofia"/>
                  <a:sym typeface="Princess Sofia"/>
                </a:rPr>
                <a:t>Emek</a:t>
              </a:r>
              <a:endParaRPr sz="2000" dirty="0">
                <a:solidFill>
                  <a:schemeClr val="lt2"/>
                </a:solidFill>
                <a:latin typeface="Princess Sofia"/>
                <a:ea typeface="Princess Sofia"/>
                <a:cs typeface="Princess Sofia"/>
                <a:sym typeface="Princess Sofia"/>
              </a:endParaRPr>
            </a:p>
          </p:txBody>
        </p:sp>
        <p:sp>
          <p:nvSpPr>
            <p:cNvPr id="507" name="Google Shape;507;p19"/>
            <p:cNvSpPr txBox="1"/>
            <p:nvPr/>
          </p:nvSpPr>
          <p:spPr>
            <a:xfrm>
              <a:off x="3297138" y="4303625"/>
              <a:ext cx="2549700" cy="3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08" name="Google Shape;508;p19"/>
          <p:cNvSpPr/>
          <p:nvPr/>
        </p:nvSpPr>
        <p:spPr>
          <a:xfrm>
            <a:off x="1393812" y="3108001"/>
            <a:ext cx="935100" cy="93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9"/>
          <p:cNvSpPr/>
          <p:nvPr/>
        </p:nvSpPr>
        <p:spPr>
          <a:xfrm>
            <a:off x="1336725" y="1266313"/>
            <a:ext cx="790500" cy="790800"/>
          </a:xfrm>
          <a:prstGeom prst="arc">
            <a:avLst>
              <a:gd name="adj1" fmla="val 16200000"/>
              <a:gd name="adj2" fmla="val 817294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9"/>
          <p:cNvSpPr/>
          <p:nvPr/>
        </p:nvSpPr>
        <p:spPr>
          <a:xfrm>
            <a:off x="4176750" y="1266313"/>
            <a:ext cx="790500" cy="790800"/>
          </a:xfrm>
          <a:prstGeom prst="arc">
            <a:avLst>
              <a:gd name="adj1" fmla="val 16200000"/>
              <a:gd name="adj2" fmla="val 11275879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9"/>
          <p:cNvSpPr/>
          <p:nvPr/>
        </p:nvSpPr>
        <p:spPr>
          <a:xfrm>
            <a:off x="7016775" y="1266313"/>
            <a:ext cx="790500" cy="790800"/>
          </a:xfrm>
          <a:prstGeom prst="arc">
            <a:avLst>
              <a:gd name="adj1" fmla="val 16200000"/>
              <a:gd name="adj2" fmla="val 3078049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9"/>
          <p:cNvSpPr/>
          <p:nvPr/>
        </p:nvSpPr>
        <p:spPr>
          <a:xfrm>
            <a:off x="7016775" y="3066013"/>
            <a:ext cx="790500" cy="790800"/>
          </a:xfrm>
          <a:prstGeom prst="arc">
            <a:avLst>
              <a:gd name="adj1" fmla="val 16200000"/>
              <a:gd name="adj2" fmla="val 1808644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9"/>
          <p:cNvSpPr txBox="1"/>
          <p:nvPr/>
        </p:nvSpPr>
        <p:spPr>
          <a:xfrm>
            <a:off x="1173138" y="1376713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000" dirty="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40</a:t>
            </a:r>
            <a:r>
              <a:rPr lang="en" sz="2000" dirty="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%</a:t>
            </a:r>
            <a:endParaRPr sz="2000" dirty="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516" name="Google Shape;516;p19"/>
          <p:cNvSpPr txBox="1"/>
          <p:nvPr/>
        </p:nvSpPr>
        <p:spPr>
          <a:xfrm>
            <a:off x="6853038" y="1376713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000" dirty="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15</a:t>
            </a:r>
            <a:r>
              <a:rPr lang="en" sz="2000" dirty="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%</a:t>
            </a:r>
            <a:endParaRPr sz="2000" dirty="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518" name="Google Shape;518;p19"/>
          <p:cNvSpPr txBox="1"/>
          <p:nvPr/>
        </p:nvSpPr>
        <p:spPr>
          <a:xfrm>
            <a:off x="6853038" y="3179838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1</a:t>
            </a:r>
            <a:r>
              <a:rPr lang="tr-TR" sz="2000" dirty="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5</a:t>
            </a:r>
            <a:r>
              <a:rPr lang="en" sz="2000" dirty="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%</a:t>
            </a:r>
            <a:endParaRPr sz="2000" dirty="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519" name="Google Shape;519;p19"/>
          <p:cNvSpPr txBox="1"/>
          <p:nvPr/>
        </p:nvSpPr>
        <p:spPr>
          <a:xfrm>
            <a:off x="4013088" y="1376713"/>
            <a:ext cx="1117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000" dirty="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30</a:t>
            </a:r>
            <a:r>
              <a:rPr lang="en" sz="2000" dirty="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%</a:t>
            </a:r>
            <a:endParaRPr sz="2000" dirty="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  <p:sp>
        <p:nvSpPr>
          <p:cNvPr id="520" name="Google Shape;520;p19"/>
          <p:cNvSpPr txBox="1"/>
          <p:nvPr/>
        </p:nvSpPr>
        <p:spPr>
          <a:xfrm>
            <a:off x="1272588" y="3318906"/>
            <a:ext cx="1117800" cy="397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000" dirty="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100</a:t>
            </a:r>
            <a:r>
              <a:rPr lang="en" sz="2000" dirty="0">
                <a:solidFill>
                  <a:schemeClr val="lt1"/>
                </a:solidFill>
                <a:latin typeface="Princess Sofia"/>
                <a:ea typeface="Princess Sofia"/>
                <a:cs typeface="Princess Sofia"/>
                <a:sym typeface="Princess Sofia"/>
              </a:rPr>
              <a:t>%</a:t>
            </a:r>
            <a:endParaRPr sz="2000" dirty="0">
              <a:solidFill>
                <a:schemeClr val="lt1"/>
              </a:solidFill>
              <a:latin typeface="Princess Sofia"/>
              <a:ea typeface="Princess Sofia"/>
              <a:cs typeface="Princess Sofia"/>
              <a:sym typeface="Princess Sof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şlık 2">
            <a:extLst>
              <a:ext uri="{FF2B5EF4-FFF2-40B4-BE49-F238E27FC236}">
                <a16:creationId xmlns:a16="http://schemas.microsoft.com/office/drawing/2014/main" id="{449DC1B3-0F92-4ED5-4903-3FDD12D8E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3912E72B-7A2F-895A-FE76-6C422269A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9144000" cy="5143499"/>
          </a:xfrm>
          <a:prstGeom prst="rect">
            <a:avLst/>
          </a:prstGeom>
        </p:spPr>
      </p:pic>
      <p:sp>
        <p:nvSpPr>
          <p:cNvPr id="59" name="Google Shape;619;p22">
            <a:extLst>
              <a:ext uri="{FF2B5EF4-FFF2-40B4-BE49-F238E27FC236}">
                <a16:creationId xmlns:a16="http://schemas.microsoft.com/office/drawing/2014/main" id="{525D6F5B-B283-72ED-BDA0-C640F2488C18}"/>
              </a:ext>
            </a:extLst>
          </p:cNvPr>
          <p:cNvSpPr/>
          <p:nvPr/>
        </p:nvSpPr>
        <p:spPr>
          <a:xfrm>
            <a:off x="1494917" y="112625"/>
            <a:ext cx="5603700" cy="6648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800" dirty="0">
                <a:solidFill>
                  <a:schemeClr val="bg1">
                    <a:lumMod val="25000"/>
                  </a:schemeClr>
                </a:solidFill>
                <a:latin typeface="Princess Sofia" panose="020B0604020202020204" charset="0"/>
                <a:ea typeface="Lato"/>
                <a:cs typeface="Lato"/>
                <a:sym typeface="Lato"/>
              </a:rPr>
              <a:t>Bağlantı Ayarlarımız </a:t>
            </a:r>
            <a:endParaRPr sz="2800" dirty="0">
              <a:solidFill>
                <a:schemeClr val="bg1">
                  <a:lumMod val="25000"/>
                </a:schemeClr>
              </a:solidFill>
              <a:latin typeface="Princess Sofia" panose="020B0604020202020204" charset="0"/>
              <a:ea typeface="Lato"/>
              <a:cs typeface="Lato"/>
              <a:sym typeface="Lato"/>
            </a:endParaRPr>
          </a:p>
        </p:txBody>
      </p:sp>
      <p:sp>
        <p:nvSpPr>
          <p:cNvPr id="60" name="Google Shape;619;p22">
            <a:extLst>
              <a:ext uri="{FF2B5EF4-FFF2-40B4-BE49-F238E27FC236}">
                <a16:creationId xmlns:a16="http://schemas.microsoft.com/office/drawing/2014/main" id="{06BDD75F-1750-D436-9736-A9AEAAC61497}"/>
              </a:ext>
            </a:extLst>
          </p:cNvPr>
          <p:cNvSpPr/>
          <p:nvPr/>
        </p:nvSpPr>
        <p:spPr>
          <a:xfrm>
            <a:off x="6181611" y="965878"/>
            <a:ext cx="2425062" cy="6648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 motorumuz 4. kanalda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" name="Google Shape;619;p22">
            <a:extLst>
              <a:ext uri="{FF2B5EF4-FFF2-40B4-BE49-F238E27FC236}">
                <a16:creationId xmlns:a16="http://schemas.microsoft.com/office/drawing/2014/main" id="{F55EEB13-863C-311C-17DD-32B9E21B9B28}"/>
              </a:ext>
            </a:extLst>
          </p:cNvPr>
          <p:cNvSpPr/>
          <p:nvPr/>
        </p:nvSpPr>
        <p:spPr>
          <a:xfrm>
            <a:off x="6181611" y="1630678"/>
            <a:ext cx="2425062" cy="6648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Nem </a:t>
            </a:r>
            <a:r>
              <a:rPr lang="tr-TR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sensörümüz</a:t>
            </a:r>
            <a:r>
              <a:rPr lang="tr-TR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AO kanalında.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alflings Day Infographics by Slidesgo">
  <a:themeElements>
    <a:clrScheme name="Simple Light">
      <a:dk1>
        <a:srgbClr val="472727"/>
      </a:dk1>
      <a:lt1>
        <a:srgbClr val="EAD7B1"/>
      </a:lt1>
      <a:dk2>
        <a:srgbClr val="9C4816"/>
      </a:dk2>
      <a:lt2>
        <a:srgbClr val="38761D"/>
      </a:lt2>
      <a:accent1>
        <a:srgbClr val="D1B98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727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1055</TotalTime>
  <Words>611</Words>
  <Application>Microsoft Office PowerPoint</Application>
  <PresentationFormat>Ekran Gösterisi (16:9)</PresentationFormat>
  <Paragraphs>132</Paragraphs>
  <Slides>17</Slides>
  <Notes>17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2</vt:i4>
      </vt:variant>
      <vt:variant>
        <vt:lpstr>Slayt Başlıkları</vt:lpstr>
      </vt:variant>
      <vt:variant>
        <vt:i4>17</vt:i4>
      </vt:variant>
    </vt:vector>
  </HeadingPairs>
  <TitlesOfParts>
    <vt:vector size="28" baseType="lpstr">
      <vt:lpstr>Proxima Nova</vt:lpstr>
      <vt:lpstr>Arial</vt:lpstr>
      <vt:lpstr>Berlin Sans FB Demi</vt:lpstr>
      <vt:lpstr>Princess Sofia</vt:lpstr>
      <vt:lpstr>Fira Sans</vt:lpstr>
      <vt:lpstr>Proxima Nova Semibold</vt:lpstr>
      <vt:lpstr>Lato</vt:lpstr>
      <vt:lpstr>Fira Sans Medium</vt:lpstr>
      <vt:lpstr>Anaheim</vt:lpstr>
      <vt:lpstr>Halflings Day Infographics by Slidesgo</vt:lpstr>
      <vt:lpstr>Slidesgo Final Pages</vt:lpstr>
      <vt:lpstr>Arduino Çiçek Sulama Sistemi Projemiz </vt:lpstr>
      <vt:lpstr>Tanım</vt:lpstr>
      <vt:lpstr>Projemizin Günlere Dağılımı</vt:lpstr>
      <vt:lpstr>PowerPoint Sunusu</vt:lpstr>
      <vt:lpstr>PowerPoint Sunusu</vt:lpstr>
      <vt:lpstr>Kullandığımız Malzemeler</vt:lpstr>
      <vt:lpstr>İşlevsellik</vt:lpstr>
      <vt:lpstr>Kullanılan Malzemelerin Faydaları</vt:lpstr>
      <vt:lpstr>PowerPoint Sunusu</vt:lpstr>
      <vt:lpstr>PowerPoint Sunusu</vt:lpstr>
      <vt:lpstr>Projenin Bize Faydaları</vt:lpstr>
      <vt:lpstr>Projenin Çevreye ve İnsanlara Katkıları</vt:lpstr>
      <vt:lpstr>Kaynakça</vt:lpstr>
      <vt:lpstr>PowerPoint Sunusu</vt:lpstr>
      <vt:lpstr>Halflings day infographics</vt:lpstr>
      <vt:lpstr>Halflings day infographics</vt:lpstr>
      <vt:lpstr>Halflings day 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Çiçek Sulama Sistemi </dc:title>
  <cp:lastModifiedBy>BERKAY ÖZENLER</cp:lastModifiedBy>
  <cp:revision>6</cp:revision>
  <dcterms:modified xsi:type="dcterms:W3CDTF">2022-05-17T05:55:35Z</dcterms:modified>
</cp:coreProperties>
</file>